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72" r:id="rId4"/>
    <p:sldId id="287" r:id="rId5"/>
    <p:sldId id="291" r:id="rId6"/>
    <p:sldId id="290" r:id="rId7"/>
    <p:sldId id="293" r:id="rId8"/>
    <p:sldId id="294" r:id="rId9"/>
    <p:sldId id="292" r:id="rId10"/>
    <p:sldId id="286" r:id="rId11"/>
    <p:sldId id="281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ill Sans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>
          <p15:clr>
            <a:srgbClr val="A4A3A4"/>
          </p15:clr>
        </p15:guide>
        <p15:guide id="3" orient="horz" pos="2319" userDrawn="1">
          <p15:clr>
            <a:srgbClr val="A4A3A4"/>
          </p15:clr>
        </p15:guide>
      </p15:sldGuideLst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36" roundtripDataSignature="AMtx7mhTFIYBnUSP+xpv178+TqD2+Q0f0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tyana Oliynyk" initials="" lastIdx="2" clrIdx="0"/>
  <p:cmAuthor id="1" name="Gryshchenko Tetyana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0C2F"/>
    <a:srgbClr val="6C6463"/>
    <a:srgbClr val="CCCCCC"/>
    <a:srgbClr val="651D32"/>
    <a:srgbClr val="F2F2F2"/>
    <a:srgbClr val="2127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33203C-74E9-4134-91D5-8CA6D6BFBFEC}" v="1" dt="2022-08-05T10:08:15.463"/>
  </p1510:revLst>
</p1510:revInfo>
</file>

<file path=ppt/tableStyles.xml><?xml version="1.0" encoding="utf-8"?>
<a:tblStyleLst xmlns:a="http://schemas.openxmlformats.org/drawingml/2006/main" def="{58BE18E0-73F0-487F-9953-D3E75CF9803A}">
  <a:tblStyle styleId="{58BE18E0-73F0-487F-9953-D3E75CF9803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6F6F5"/>
          </a:solidFill>
        </a:fill>
      </a:tcStyle>
    </a:wholeTbl>
    <a:band1H>
      <a:tcTxStyle/>
      <a:tcStyle>
        <a:tcBdr/>
        <a:fill>
          <a:solidFill>
            <a:srgbClr val="EDEDE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DEDE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044" y="52"/>
      </p:cViewPr>
      <p:guideLst>
        <p:guide orient="horz" pos="2205"/>
        <p:guide pos="3863"/>
        <p:guide orient="horz" pos="23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tyana Pavlenko" userId="936b3c0d-99d3-4140-866f-db050a1bf63e" providerId="ADAL" clId="{3633203C-74E9-4134-91D5-8CA6D6BFBFEC}"/>
    <pc:docChg chg="undo custSel addSld delSld modSld sldOrd">
      <pc:chgData name="Tetyana Pavlenko" userId="936b3c0d-99d3-4140-866f-db050a1bf63e" providerId="ADAL" clId="{3633203C-74E9-4134-91D5-8CA6D6BFBFEC}" dt="2022-08-05T10:09:00.937" v="103" actId="1076"/>
      <pc:docMkLst>
        <pc:docMk/>
      </pc:docMkLst>
      <pc:sldChg chg="del">
        <pc:chgData name="Tetyana Pavlenko" userId="936b3c0d-99d3-4140-866f-db050a1bf63e" providerId="ADAL" clId="{3633203C-74E9-4134-91D5-8CA6D6BFBFEC}" dt="2022-08-05T07:50:35.219" v="23" actId="2696"/>
        <pc:sldMkLst>
          <pc:docMk/>
          <pc:sldMk cId="0" sldId="260"/>
        </pc:sldMkLst>
      </pc:sldChg>
      <pc:sldChg chg="delSp modSp mod ord">
        <pc:chgData name="Tetyana Pavlenko" userId="936b3c0d-99d3-4140-866f-db050a1bf63e" providerId="ADAL" clId="{3633203C-74E9-4134-91D5-8CA6D6BFBFEC}" dt="2022-08-05T09:58:52.461" v="93" actId="20577"/>
        <pc:sldMkLst>
          <pc:docMk/>
          <pc:sldMk cId="0" sldId="272"/>
        </pc:sldMkLst>
        <pc:spChg chg="mod">
          <ac:chgData name="Tetyana Pavlenko" userId="936b3c0d-99d3-4140-866f-db050a1bf63e" providerId="ADAL" clId="{3633203C-74E9-4134-91D5-8CA6D6BFBFEC}" dt="2022-08-05T09:58:52.461" v="93" actId="20577"/>
          <ac:spMkLst>
            <pc:docMk/>
            <pc:sldMk cId="0" sldId="272"/>
            <ac:spMk id="688" creationId="{00000000-0000-0000-0000-000000000000}"/>
          </ac:spMkLst>
        </pc:spChg>
        <pc:spChg chg="mod">
          <ac:chgData name="Tetyana Pavlenko" userId="936b3c0d-99d3-4140-866f-db050a1bf63e" providerId="ADAL" clId="{3633203C-74E9-4134-91D5-8CA6D6BFBFEC}" dt="2022-08-05T07:52:47.194" v="52" actId="1076"/>
          <ac:spMkLst>
            <pc:docMk/>
            <pc:sldMk cId="0" sldId="272"/>
            <ac:spMk id="692" creationId="{00000000-0000-0000-0000-000000000000}"/>
          </ac:spMkLst>
        </pc:spChg>
        <pc:grpChg chg="mod">
          <ac:chgData name="Tetyana Pavlenko" userId="936b3c0d-99d3-4140-866f-db050a1bf63e" providerId="ADAL" clId="{3633203C-74E9-4134-91D5-8CA6D6BFBFEC}" dt="2022-08-05T07:54:15.763" v="62" actId="1076"/>
          <ac:grpSpMkLst>
            <pc:docMk/>
            <pc:sldMk cId="0" sldId="272"/>
            <ac:grpSpMk id="675" creationId="{00000000-0000-0000-0000-000000000000}"/>
          </ac:grpSpMkLst>
        </pc:grpChg>
        <pc:grpChg chg="del">
          <ac:chgData name="Tetyana Pavlenko" userId="936b3c0d-99d3-4140-866f-db050a1bf63e" providerId="ADAL" clId="{3633203C-74E9-4134-91D5-8CA6D6BFBFEC}" dt="2022-08-05T07:51:37.691" v="43" actId="478"/>
          <ac:grpSpMkLst>
            <pc:docMk/>
            <pc:sldMk cId="0" sldId="272"/>
            <ac:grpSpMk id="679" creationId="{00000000-0000-0000-0000-000000000000}"/>
          </ac:grpSpMkLst>
        </pc:grpChg>
        <pc:grpChg chg="mod">
          <ac:chgData name="Tetyana Pavlenko" userId="936b3c0d-99d3-4140-866f-db050a1bf63e" providerId="ADAL" clId="{3633203C-74E9-4134-91D5-8CA6D6BFBFEC}" dt="2022-08-05T07:51:47.709" v="44" actId="1076"/>
          <ac:grpSpMkLst>
            <pc:docMk/>
            <pc:sldMk cId="0" sldId="272"/>
            <ac:grpSpMk id="683" creationId="{00000000-0000-0000-0000-000000000000}"/>
          </ac:grpSpMkLst>
        </pc:grpChg>
        <pc:grpChg chg="mod">
          <ac:chgData name="Tetyana Pavlenko" userId="936b3c0d-99d3-4140-866f-db050a1bf63e" providerId="ADAL" clId="{3633203C-74E9-4134-91D5-8CA6D6BFBFEC}" dt="2022-08-05T07:52:10.376" v="48" actId="1076"/>
          <ac:grpSpMkLst>
            <pc:docMk/>
            <pc:sldMk cId="0" sldId="272"/>
            <ac:grpSpMk id="687" creationId="{00000000-0000-0000-0000-000000000000}"/>
          </ac:grpSpMkLst>
        </pc:grpChg>
        <pc:grpChg chg="mod">
          <ac:chgData name="Tetyana Pavlenko" userId="936b3c0d-99d3-4140-866f-db050a1bf63e" providerId="ADAL" clId="{3633203C-74E9-4134-91D5-8CA6D6BFBFEC}" dt="2022-08-05T07:52:37.326" v="51" actId="1076"/>
          <ac:grpSpMkLst>
            <pc:docMk/>
            <pc:sldMk cId="0" sldId="272"/>
            <ac:grpSpMk id="691" creationId="{00000000-0000-0000-0000-000000000000}"/>
          </ac:grpSpMkLst>
        </pc:grpChg>
        <pc:cxnChg chg="mod">
          <ac:chgData name="Tetyana Pavlenko" userId="936b3c0d-99d3-4140-866f-db050a1bf63e" providerId="ADAL" clId="{3633203C-74E9-4134-91D5-8CA6D6BFBFEC}" dt="2022-08-05T07:54:41.383" v="66" actId="14100"/>
          <ac:cxnSpMkLst>
            <pc:docMk/>
            <pc:sldMk cId="0" sldId="272"/>
            <ac:cxnSpMk id="678" creationId="{00000000-0000-0000-0000-000000000000}"/>
          </ac:cxnSpMkLst>
        </pc:cxnChg>
        <pc:cxnChg chg="mod">
          <ac:chgData name="Tetyana Pavlenko" userId="936b3c0d-99d3-4140-866f-db050a1bf63e" providerId="ADAL" clId="{3633203C-74E9-4134-91D5-8CA6D6BFBFEC}" dt="2022-08-05T07:53:05.475" v="53" actId="14100"/>
          <ac:cxnSpMkLst>
            <pc:docMk/>
            <pc:sldMk cId="0" sldId="272"/>
            <ac:cxnSpMk id="693" creationId="{00000000-0000-0000-0000-000000000000}"/>
          </ac:cxnSpMkLst>
        </pc:cxnChg>
      </pc:sldChg>
      <pc:sldChg chg="modSp mod">
        <pc:chgData name="Tetyana Pavlenko" userId="936b3c0d-99d3-4140-866f-db050a1bf63e" providerId="ADAL" clId="{3633203C-74E9-4134-91D5-8CA6D6BFBFEC}" dt="2022-08-05T09:55:04.859" v="81" actId="14100"/>
        <pc:sldMkLst>
          <pc:docMk/>
          <pc:sldMk cId="0" sldId="281"/>
        </pc:sldMkLst>
        <pc:spChg chg="mod">
          <ac:chgData name="Tetyana Pavlenko" userId="936b3c0d-99d3-4140-866f-db050a1bf63e" providerId="ADAL" clId="{3633203C-74E9-4134-91D5-8CA6D6BFBFEC}" dt="2022-08-05T09:55:04.859" v="81" actId="14100"/>
          <ac:spMkLst>
            <pc:docMk/>
            <pc:sldMk cId="0" sldId="281"/>
            <ac:spMk id="789" creationId="{00000000-0000-0000-0000-000000000000}"/>
          </ac:spMkLst>
        </pc:spChg>
      </pc:sldChg>
      <pc:sldChg chg="add del">
        <pc:chgData name="Tetyana Pavlenko" userId="936b3c0d-99d3-4140-866f-db050a1bf63e" providerId="ADAL" clId="{3633203C-74E9-4134-91D5-8CA6D6BFBFEC}" dt="2022-08-05T09:54:30.766" v="68" actId="2696"/>
        <pc:sldMkLst>
          <pc:docMk/>
          <pc:sldMk cId="2022493697" sldId="286"/>
        </pc:sldMkLst>
      </pc:sldChg>
      <pc:sldChg chg="modSp mod">
        <pc:chgData name="Tetyana Pavlenko" userId="936b3c0d-99d3-4140-866f-db050a1bf63e" providerId="ADAL" clId="{3633203C-74E9-4134-91D5-8CA6D6BFBFEC}" dt="2022-08-05T07:48:59.732" v="22" actId="108"/>
        <pc:sldMkLst>
          <pc:docMk/>
          <pc:sldMk cId="2039051803" sldId="287"/>
        </pc:sldMkLst>
        <pc:spChg chg="mod">
          <ac:chgData name="Tetyana Pavlenko" userId="936b3c0d-99d3-4140-866f-db050a1bf63e" providerId="ADAL" clId="{3633203C-74E9-4134-91D5-8CA6D6BFBFEC}" dt="2022-08-05T07:48:59.732" v="22" actId="108"/>
          <ac:spMkLst>
            <pc:docMk/>
            <pc:sldMk cId="2039051803" sldId="287"/>
            <ac:spMk id="328" creationId="{00000000-0000-0000-0000-000000000000}"/>
          </ac:spMkLst>
        </pc:spChg>
      </pc:sldChg>
      <pc:sldChg chg="addSp delSp modSp mod modAnim">
        <pc:chgData name="Tetyana Pavlenko" userId="936b3c0d-99d3-4140-866f-db050a1bf63e" providerId="ADAL" clId="{3633203C-74E9-4134-91D5-8CA6D6BFBFEC}" dt="2022-08-05T10:09:00.937" v="103" actId="1076"/>
        <pc:sldMkLst>
          <pc:docMk/>
          <pc:sldMk cId="4182776871" sldId="290"/>
        </pc:sldMkLst>
        <pc:spChg chg="del mod">
          <ac:chgData name="Tetyana Pavlenko" userId="936b3c0d-99d3-4140-866f-db050a1bf63e" providerId="ADAL" clId="{3633203C-74E9-4134-91D5-8CA6D6BFBFEC}" dt="2022-08-05T10:08:39.623" v="101" actId="21"/>
          <ac:spMkLst>
            <pc:docMk/>
            <pc:sldMk cId="4182776871" sldId="290"/>
            <ac:spMk id="40" creationId="{9AFD854A-65D1-2652-D314-68D68394FF60}"/>
          </ac:spMkLst>
        </pc:spChg>
        <pc:spChg chg="mod">
          <ac:chgData name="Tetyana Pavlenko" userId="936b3c0d-99d3-4140-866f-db050a1bf63e" providerId="ADAL" clId="{3633203C-74E9-4134-91D5-8CA6D6BFBFEC}" dt="2022-08-05T10:08:15.463" v="96"/>
          <ac:spMkLst>
            <pc:docMk/>
            <pc:sldMk cId="4182776871" sldId="290"/>
            <ac:spMk id="100" creationId="{D2FAF07A-C64F-4D5C-4A60-DF103FB71479}"/>
          </ac:spMkLst>
        </pc:spChg>
        <pc:spChg chg="mod">
          <ac:chgData name="Tetyana Pavlenko" userId="936b3c0d-99d3-4140-866f-db050a1bf63e" providerId="ADAL" clId="{3633203C-74E9-4134-91D5-8CA6D6BFBFEC}" dt="2022-08-05T10:08:29.545" v="99"/>
          <ac:spMkLst>
            <pc:docMk/>
            <pc:sldMk cId="4182776871" sldId="290"/>
            <ac:spMk id="101" creationId="{C702ECC7-D0EF-7ADA-A8C6-4B82183486E3}"/>
          </ac:spMkLst>
        </pc:spChg>
        <pc:spChg chg="mod">
          <ac:chgData name="Tetyana Pavlenko" userId="936b3c0d-99d3-4140-866f-db050a1bf63e" providerId="ADAL" clId="{3633203C-74E9-4134-91D5-8CA6D6BFBFEC}" dt="2022-08-05T10:08:15.463" v="96"/>
          <ac:spMkLst>
            <pc:docMk/>
            <pc:sldMk cId="4182776871" sldId="290"/>
            <ac:spMk id="103" creationId="{07E91977-D96D-617E-8E47-8C99AEB41B1E}"/>
          </ac:spMkLst>
        </pc:spChg>
        <pc:spChg chg="mod">
          <ac:chgData name="Tetyana Pavlenko" userId="936b3c0d-99d3-4140-866f-db050a1bf63e" providerId="ADAL" clId="{3633203C-74E9-4134-91D5-8CA6D6BFBFEC}" dt="2022-08-05T10:08:15.463" v="96"/>
          <ac:spMkLst>
            <pc:docMk/>
            <pc:sldMk cId="4182776871" sldId="290"/>
            <ac:spMk id="104" creationId="{AE070D4E-BB07-0615-1987-9E3724FC2DB9}"/>
          </ac:spMkLst>
        </pc:spChg>
        <pc:spChg chg="mod">
          <ac:chgData name="Tetyana Pavlenko" userId="936b3c0d-99d3-4140-866f-db050a1bf63e" providerId="ADAL" clId="{3633203C-74E9-4134-91D5-8CA6D6BFBFEC}" dt="2022-08-05T10:08:15.463" v="96"/>
          <ac:spMkLst>
            <pc:docMk/>
            <pc:sldMk cId="4182776871" sldId="290"/>
            <ac:spMk id="105" creationId="{154392C8-9833-6E62-A61B-6A8361569D2F}"/>
          </ac:spMkLst>
        </pc:spChg>
        <pc:spChg chg="mod">
          <ac:chgData name="Tetyana Pavlenko" userId="936b3c0d-99d3-4140-866f-db050a1bf63e" providerId="ADAL" clId="{3633203C-74E9-4134-91D5-8CA6D6BFBFEC}" dt="2022-08-05T10:08:15.463" v="96"/>
          <ac:spMkLst>
            <pc:docMk/>
            <pc:sldMk cId="4182776871" sldId="290"/>
            <ac:spMk id="106" creationId="{8FF1BD28-C43E-7999-2EBE-BF2304D195D4}"/>
          </ac:spMkLst>
        </pc:spChg>
        <pc:spChg chg="mod">
          <ac:chgData name="Tetyana Pavlenko" userId="936b3c0d-99d3-4140-866f-db050a1bf63e" providerId="ADAL" clId="{3633203C-74E9-4134-91D5-8CA6D6BFBFEC}" dt="2022-08-05T10:08:15.463" v="96"/>
          <ac:spMkLst>
            <pc:docMk/>
            <pc:sldMk cId="4182776871" sldId="290"/>
            <ac:spMk id="107" creationId="{7B8918A7-66EE-FF1C-8DFE-3691D41DD182}"/>
          </ac:spMkLst>
        </pc:spChg>
        <pc:spChg chg="mod">
          <ac:chgData name="Tetyana Pavlenko" userId="936b3c0d-99d3-4140-866f-db050a1bf63e" providerId="ADAL" clId="{3633203C-74E9-4134-91D5-8CA6D6BFBFEC}" dt="2022-08-05T10:08:15.463" v="96"/>
          <ac:spMkLst>
            <pc:docMk/>
            <pc:sldMk cId="4182776871" sldId="290"/>
            <ac:spMk id="108" creationId="{D9EDEA22-FB4F-296B-D01C-82E07C7F7B96}"/>
          </ac:spMkLst>
        </pc:spChg>
        <pc:spChg chg="mod">
          <ac:chgData name="Tetyana Pavlenko" userId="936b3c0d-99d3-4140-866f-db050a1bf63e" providerId="ADAL" clId="{3633203C-74E9-4134-91D5-8CA6D6BFBFEC}" dt="2022-08-05T10:08:15.463" v="96"/>
          <ac:spMkLst>
            <pc:docMk/>
            <pc:sldMk cId="4182776871" sldId="290"/>
            <ac:spMk id="109" creationId="{4105F6F0-DEEA-ABA4-1344-0AF3947F3740}"/>
          </ac:spMkLst>
        </pc:spChg>
        <pc:spChg chg="mod">
          <ac:chgData name="Tetyana Pavlenko" userId="936b3c0d-99d3-4140-866f-db050a1bf63e" providerId="ADAL" clId="{3633203C-74E9-4134-91D5-8CA6D6BFBFEC}" dt="2022-08-05T10:08:15.463" v="96"/>
          <ac:spMkLst>
            <pc:docMk/>
            <pc:sldMk cId="4182776871" sldId="290"/>
            <ac:spMk id="110" creationId="{17806428-EA96-9DDB-E9F8-B10556491710}"/>
          </ac:spMkLst>
        </pc:spChg>
        <pc:spChg chg="mod">
          <ac:chgData name="Tetyana Pavlenko" userId="936b3c0d-99d3-4140-866f-db050a1bf63e" providerId="ADAL" clId="{3633203C-74E9-4134-91D5-8CA6D6BFBFEC}" dt="2022-08-05T10:08:15.463" v="96"/>
          <ac:spMkLst>
            <pc:docMk/>
            <pc:sldMk cId="4182776871" sldId="290"/>
            <ac:spMk id="111" creationId="{A586D5D6-84FA-9267-4EEA-AD4BC997BF09}"/>
          </ac:spMkLst>
        </pc:spChg>
        <pc:spChg chg="mod">
          <ac:chgData name="Tetyana Pavlenko" userId="936b3c0d-99d3-4140-866f-db050a1bf63e" providerId="ADAL" clId="{3633203C-74E9-4134-91D5-8CA6D6BFBFEC}" dt="2022-08-05T10:08:15.463" v="96"/>
          <ac:spMkLst>
            <pc:docMk/>
            <pc:sldMk cId="4182776871" sldId="290"/>
            <ac:spMk id="112" creationId="{CF275D50-7B85-8173-6F1B-DC13EF8A36AF}"/>
          </ac:spMkLst>
        </pc:spChg>
        <pc:spChg chg="mod">
          <ac:chgData name="Tetyana Pavlenko" userId="936b3c0d-99d3-4140-866f-db050a1bf63e" providerId="ADAL" clId="{3633203C-74E9-4134-91D5-8CA6D6BFBFEC}" dt="2022-08-05T10:08:15.463" v="96"/>
          <ac:spMkLst>
            <pc:docMk/>
            <pc:sldMk cId="4182776871" sldId="290"/>
            <ac:spMk id="113" creationId="{E3E26118-91F4-1213-E2F5-CFDB7E329DD9}"/>
          </ac:spMkLst>
        </pc:spChg>
        <pc:grpChg chg="mod">
          <ac:chgData name="Tetyana Pavlenko" userId="936b3c0d-99d3-4140-866f-db050a1bf63e" providerId="ADAL" clId="{3633203C-74E9-4134-91D5-8CA6D6BFBFEC}" dt="2022-08-05T10:09:00.937" v="103" actId="1076"/>
          <ac:grpSpMkLst>
            <pc:docMk/>
            <pc:sldMk cId="4182776871" sldId="290"/>
            <ac:grpSpMk id="41" creationId="{2BBC292F-FC76-256B-D249-80DA3B75DA8E}"/>
          </ac:grpSpMkLst>
        </pc:grpChg>
        <pc:grpChg chg="add mod">
          <ac:chgData name="Tetyana Pavlenko" userId="936b3c0d-99d3-4140-866f-db050a1bf63e" providerId="ADAL" clId="{3633203C-74E9-4134-91D5-8CA6D6BFBFEC}" dt="2022-08-05T10:08:46.691" v="102" actId="1076"/>
          <ac:grpSpMkLst>
            <pc:docMk/>
            <pc:sldMk cId="4182776871" sldId="290"/>
            <ac:grpSpMk id="99" creationId="{0BA6121B-39AA-3EFE-CA9B-C148D52E01E5}"/>
          </ac:grpSpMkLst>
        </pc:grpChg>
        <pc:grpChg chg="mod">
          <ac:chgData name="Tetyana Pavlenko" userId="936b3c0d-99d3-4140-866f-db050a1bf63e" providerId="ADAL" clId="{3633203C-74E9-4134-91D5-8CA6D6BFBFEC}" dt="2022-08-05T10:08:15.463" v="96"/>
          <ac:grpSpMkLst>
            <pc:docMk/>
            <pc:sldMk cId="4182776871" sldId="290"/>
            <ac:grpSpMk id="102" creationId="{730E2556-FD13-39AE-9391-091A5755DA4D}"/>
          </ac:grpSpMkLst>
        </pc:grpChg>
      </pc:sldChg>
      <pc:sldChg chg="modSp mod">
        <pc:chgData name="Tetyana Pavlenko" userId="936b3c0d-99d3-4140-866f-db050a1bf63e" providerId="ADAL" clId="{3633203C-74E9-4134-91D5-8CA6D6BFBFEC}" dt="2022-08-05T07:48:23.332" v="7" actId="108"/>
        <pc:sldMkLst>
          <pc:docMk/>
          <pc:sldMk cId="1289999583" sldId="291"/>
        </pc:sldMkLst>
        <pc:spChg chg="mod">
          <ac:chgData name="Tetyana Pavlenko" userId="936b3c0d-99d3-4140-866f-db050a1bf63e" providerId="ADAL" clId="{3633203C-74E9-4134-91D5-8CA6D6BFBFEC}" dt="2022-08-05T07:48:17.924" v="6" actId="6549"/>
          <ac:spMkLst>
            <pc:docMk/>
            <pc:sldMk cId="1289999583" sldId="291"/>
            <ac:spMk id="23" creationId="{7EF2758D-FDFC-C720-673B-D432817C729D}"/>
          </ac:spMkLst>
        </pc:spChg>
        <pc:spChg chg="mod">
          <ac:chgData name="Tetyana Pavlenko" userId="936b3c0d-99d3-4140-866f-db050a1bf63e" providerId="ADAL" clId="{3633203C-74E9-4134-91D5-8CA6D6BFBFEC}" dt="2022-08-05T07:48:23.332" v="7" actId="108"/>
          <ac:spMkLst>
            <pc:docMk/>
            <pc:sldMk cId="1289999583" sldId="291"/>
            <ac:spMk id="684" creationId="{00000000-0000-0000-0000-000000000000}"/>
          </ac:spMkLst>
        </pc:spChg>
      </pc:sldChg>
      <pc:sldChg chg="modSp mod">
        <pc:chgData name="Tetyana Pavlenko" userId="936b3c0d-99d3-4140-866f-db050a1bf63e" providerId="ADAL" clId="{3633203C-74E9-4134-91D5-8CA6D6BFBFEC}" dt="2022-08-05T09:57:24.287" v="83" actId="20577"/>
        <pc:sldMkLst>
          <pc:docMk/>
          <pc:sldMk cId="2065458035" sldId="292"/>
        </pc:sldMkLst>
        <pc:spChg chg="mod">
          <ac:chgData name="Tetyana Pavlenko" userId="936b3c0d-99d3-4140-866f-db050a1bf63e" providerId="ADAL" clId="{3633203C-74E9-4134-91D5-8CA6D6BFBFEC}" dt="2022-08-05T09:57:24.287" v="83" actId="20577"/>
          <ac:spMkLst>
            <pc:docMk/>
            <pc:sldMk cId="2065458035" sldId="292"/>
            <ac:spMk id="2" creationId="{0D5DCEFA-238F-D209-E2BA-8C26AA05300C}"/>
          </ac:spMkLst>
        </pc:spChg>
      </pc:sldChg>
      <pc:sldChg chg="new del">
        <pc:chgData name="Tetyana Pavlenko" userId="936b3c0d-99d3-4140-866f-db050a1bf63e" providerId="ADAL" clId="{3633203C-74E9-4134-91D5-8CA6D6BFBFEC}" dt="2022-08-05T09:54:46.391" v="70" actId="680"/>
        <pc:sldMkLst>
          <pc:docMk/>
          <pc:sldMk cId="1918749094" sldId="2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13b4f0a4c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72" name="Google Shape;672;g13b4f0a4c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6" name="Google Shape;3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39870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13b4f0a4c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72" name="Google Shape;672;g13b4f0a4c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717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04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13b4f0a4c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72" name="Google Shape;672;g13b4f0a4c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810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13b4f0a4c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72" name="Google Shape;672;g13b4f0a4c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47527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6" name="Google Shape;7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- Full Photo">
  <p:cSld name="1_Cover - Full Photo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>
            <a:spLocks noGrp="1"/>
          </p:cNvSpPr>
          <p:nvPr>
            <p:ph type="dt" idx="10"/>
          </p:nvPr>
        </p:nvSpPr>
        <p:spPr>
          <a:xfrm>
            <a:off x="2032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4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ctrTitle"/>
          </p:nvPr>
        </p:nvSpPr>
        <p:spPr>
          <a:xfrm>
            <a:off x="914399" y="2118716"/>
            <a:ext cx="5624945" cy="16002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74"/>
              <a:buNone/>
              <a:defRPr sz="3174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ubTitle" idx="1"/>
          </p:nvPr>
        </p:nvSpPr>
        <p:spPr>
          <a:xfrm>
            <a:off x="914400" y="4146997"/>
            <a:ext cx="4572000" cy="16002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6"/>
              <a:buNone/>
              <a:defRPr sz="2116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SzPts val="2116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SzPts val="2381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SzPts val="2116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SzPts val="1852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529"/>
              </a:spcBef>
              <a:spcAft>
                <a:spcPts val="0"/>
              </a:spcAft>
              <a:buSzPts val="2645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529"/>
              </a:spcBef>
              <a:spcAft>
                <a:spcPts val="0"/>
              </a:spcAft>
              <a:buSzPts val="2645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529"/>
              </a:spcBef>
              <a:spcAft>
                <a:spcPts val="0"/>
              </a:spcAft>
              <a:buSzPts val="2645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529"/>
              </a:spcBef>
              <a:spcAft>
                <a:spcPts val="0"/>
              </a:spcAft>
              <a:buSzPts val="264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21" name="Google Shape;21;p15"/>
          <p:cNvCxnSpPr/>
          <p:nvPr/>
        </p:nvCxnSpPr>
        <p:spPr>
          <a:xfrm>
            <a:off x="995680" y="3932955"/>
            <a:ext cx="42672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22" name="Google Shape;22;p15"/>
          <p:cNvSpPr txBox="1">
            <a:spLocks noGrp="1"/>
          </p:cNvSpPr>
          <p:nvPr>
            <p:ph type="body" idx="2"/>
          </p:nvPr>
        </p:nvSpPr>
        <p:spPr>
          <a:xfrm rot="-5400000">
            <a:off x="10494089" y="1468008"/>
            <a:ext cx="27432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6"/>
              <a:buNone/>
              <a:defRPr sz="794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SzPts val="2116"/>
              <a:buNone/>
              <a:defRPr sz="238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SzPts val="2381"/>
              <a:buNone/>
              <a:defRPr sz="2116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SzPts val="2116"/>
              <a:buNone/>
              <a:defRPr sz="1852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SzPts val="1852"/>
              <a:buNone/>
              <a:defRPr sz="1587">
                <a:solidFill>
                  <a:schemeClr val="lt1"/>
                </a:solidFill>
              </a:defRPr>
            </a:lvl5pPr>
            <a:lvl6pPr marL="2743200" lvl="5" indent="-396557" algn="l">
              <a:lnSpc>
                <a:spcPct val="100000"/>
              </a:lnSpc>
              <a:spcBef>
                <a:spcPts val="529"/>
              </a:spcBef>
              <a:spcAft>
                <a:spcPts val="0"/>
              </a:spcAft>
              <a:buSzPts val="2645"/>
              <a:buChar char="•"/>
              <a:defRPr/>
            </a:lvl6pPr>
            <a:lvl7pPr marL="3200400" lvl="6" indent="-396557" algn="l">
              <a:lnSpc>
                <a:spcPct val="100000"/>
              </a:lnSpc>
              <a:spcBef>
                <a:spcPts val="529"/>
              </a:spcBef>
              <a:spcAft>
                <a:spcPts val="0"/>
              </a:spcAft>
              <a:buSzPts val="2645"/>
              <a:buChar char="•"/>
              <a:defRPr/>
            </a:lvl7pPr>
            <a:lvl8pPr marL="3657600" lvl="7" indent="-396557" algn="l">
              <a:lnSpc>
                <a:spcPct val="100000"/>
              </a:lnSpc>
              <a:spcBef>
                <a:spcPts val="529"/>
              </a:spcBef>
              <a:spcAft>
                <a:spcPts val="0"/>
              </a:spcAft>
              <a:buSzPts val="2645"/>
              <a:buChar char="•"/>
              <a:defRPr/>
            </a:lvl8pPr>
            <a:lvl9pPr marL="4114800" lvl="8" indent="-396557" algn="l">
              <a:lnSpc>
                <a:spcPct val="100000"/>
              </a:lnSpc>
              <a:spcBef>
                <a:spcPts val="529"/>
              </a:spcBef>
              <a:spcAft>
                <a:spcPts val="0"/>
              </a:spcAft>
              <a:buSzPts val="2645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ftr" idx="11"/>
          </p:nvPr>
        </p:nvSpPr>
        <p:spPr>
          <a:xfrm>
            <a:off x="4165600" y="6423933"/>
            <a:ext cx="3860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2 Content">
  <p:cSld name="1_Red/Gray 2 Content"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>
            <a:spLocks noGrp="1"/>
          </p:cNvSpPr>
          <p:nvPr>
            <p:ph type="body" idx="1"/>
          </p:nvPr>
        </p:nvSpPr>
        <p:spPr>
          <a:xfrm>
            <a:off x="914805" y="1437000"/>
            <a:ext cx="5079595" cy="4320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721"/>
              </a:buClr>
              <a:buSzPts val="1600"/>
              <a:buChar char="•"/>
              <a:defRPr sz="1600">
                <a:solidFill>
                  <a:srgbClr val="21272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212721"/>
              </a:buClr>
              <a:buSzPts val="1600"/>
              <a:buChar char="–"/>
              <a:defRPr sz="1600">
                <a:solidFill>
                  <a:srgbClr val="212721"/>
                </a:solidFill>
              </a:defRPr>
            </a:lvl2pPr>
            <a:lvl3pPr marL="1371600" lvl="2" indent="-362966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6C6463"/>
              </a:buClr>
              <a:buSzPts val="2116"/>
              <a:buChar char="•"/>
              <a:defRPr sz="2116">
                <a:solidFill>
                  <a:srgbClr val="6C6463"/>
                </a:solidFill>
              </a:defRPr>
            </a:lvl3pPr>
            <a:lvl4pPr marL="1828800" lvl="3" indent="-346202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6C6463"/>
              </a:buClr>
              <a:buSzPts val="1852"/>
              <a:buChar char="–"/>
              <a:defRPr sz="1852">
                <a:solidFill>
                  <a:srgbClr val="6C6463"/>
                </a:solidFill>
              </a:defRPr>
            </a:lvl4pPr>
            <a:lvl5pPr marL="2286000" lvl="4" indent="-362966" algn="l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6C6463"/>
              </a:buClr>
              <a:buSzPts val="2116"/>
              <a:buChar char="»"/>
              <a:defRPr sz="2116">
                <a:solidFill>
                  <a:srgbClr val="6C6463"/>
                </a:solidFill>
              </a:defRPr>
            </a:lvl5pPr>
            <a:lvl6pPr marL="2743200" lvl="5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6pPr>
            <a:lvl7pPr marL="3200400" lvl="6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7pPr>
            <a:lvl8pPr marL="3657600" lvl="7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8pPr>
            <a:lvl9pPr marL="4114800" lvl="8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body" idx="2"/>
          </p:nvPr>
        </p:nvSpPr>
        <p:spPr>
          <a:xfrm>
            <a:off x="6197600" y="1437000"/>
            <a:ext cx="5080405" cy="4320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721"/>
              </a:buClr>
              <a:buSzPts val="1600"/>
              <a:buChar char="•"/>
              <a:defRPr sz="1600">
                <a:solidFill>
                  <a:srgbClr val="21272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212721"/>
              </a:buClr>
              <a:buSzPts val="1600"/>
              <a:buChar char="–"/>
              <a:defRPr sz="1600">
                <a:solidFill>
                  <a:srgbClr val="212721"/>
                </a:solidFill>
              </a:defRPr>
            </a:lvl2pPr>
            <a:lvl3pPr marL="1371600" lvl="2" indent="-362966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6C6463"/>
              </a:buClr>
              <a:buSzPts val="2116"/>
              <a:buChar char="•"/>
              <a:defRPr sz="2116">
                <a:solidFill>
                  <a:srgbClr val="6C6463"/>
                </a:solidFill>
              </a:defRPr>
            </a:lvl3pPr>
            <a:lvl4pPr marL="1828800" lvl="3" indent="-346202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6C6463"/>
              </a:buClr>
              <a:buSzPts val="1852"/>
              <a:buChar char="–"/>
              <a:defRPr sz="1852">
                <a:solidFill>
                  <a:srgbClr val="6C6463"/>
                </a:solidFill>
              </a:defRPr>
            </a:lvl4pPr>
            <a:lvl5pPr marL="2286000" lvl="4" indent="-362966" algn="l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6C6463"/>
              </a:buClr>
              <a:buSzPts val="2116"/>
              <a:buChar char="»"/>
              <a:defRPr sz="2116">
                <a:solidFill>
                  <a:srgbClr val="6C6463"/>
                </a:solidFill>
              </a:defRPr>
            </a:lvl5pPr>
            <a:lvl6pPr marL="2743200" lvl="5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6pPr>
            <a:lvl7pPr marL="3200400" lvl="6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7pPr>
            <a:lvl8pPr marL="3657600" lvl="7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8pPr>
            <a:lvl9pPr marL="4114800" lvl="8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dt" idx="10"/>
          </p:nvPr>
        </p:nvSpPr>
        <p:spPr>
          <a:xfrm>
            <a:off x="2032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ftr" idx="11"/>
          </p:nvPr>
        </p:nvSpPr>
        <p:spPr>
          <a:xfrm>
            <a:off x="4165600" y="6423933"/>
            <a:ext cx="3860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title"/>
          </p:nvPr>
        </p:nvSpPr>
        <p:spPr>
          <a:xfrm>
            <a:off x="914805" y="712200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Arial"/>
              <a:buNone/>
              <a:defRPr sz="2800"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8" name="Google Shape;10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6363" y="5757597"/>
            <a:ext cx="1911927" cy="739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6520" y="5933499"/>
            <a:ext cx="1040730" cy="370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3 Content">
  <p:cSld name="1_Red/Gray 3 Content"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>
            <a:spLocks noGrp="1"/>
          </p:cNvSpPr>
          <p:nvPr>
            <p:ph type="body" idx="1"/>
          </p:nvPr>
        </p:nvSpPr>
        <p:spPr>
          <a:xfrm>
            <a:off x="914805" y="1428758"/>
            <a:ext cx="3352395" cy="432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721"/>
              </a:buClr>
              <a:buSzPts val="1600"/>
              <a:buChar char="•"/>
              <a:defRPr sz="1600">
                <a:solidFill>
                  <a:srgbClr val="21272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212721"/>
              </a:buClr>
              <a:buSzPts val="1600"/>
              <a:buChar char="–"/>
              <a:defRPr sz="1600">
                <a:solidFill>
                  <a:srgbClr val="212721"/>
                </a:solidFill>
              </a:defRPr>
            </a:lvl2pPr>
            <a:lvl3pPr marL="1371600" lvl="2" indent="-362966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6C6463"/>
              </a:buClr>
              <a:buSzPts val="2116"/>
              <a:buChar char="•"/>
              <a:defRPr sz="2116">
                <a:solidFill>
                  <a:srgbClr val="6C6463"/>
                </a:solidFill>
              </a:defRPr>
            </a:lvl3pPr>
            <a:lvl4pPr marL="1828800" lvl="3" indent="-346202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6C6463"/>
              </a:buClr>
              <a:buSzPts val="1852"/>
              <a:buChar char="–"/>
              <a:defRPr sz="1852">
                <a:solidFill>
                  <a:srgbClr val="6C6463"/>
                </a:solidFill>
              </a:defRPr>
            </a:lvl4pPr>
            <a:lvl5pPr marL="2286000" lvl="4" indent="-362966" algn="l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FFFFFF"/>
              </a:buClr>
              <a:buSzPts val="2116"/>
              <a:buChar char="»"/>
              <a:defRPr sz="2116">
                <a:solidFill>
                  <a:srgbClr val="FFFFFF"/>
                </a:solidFill>
              </a:defRPr>
            </a:lvl5pPr>
            <a:lvl6pPr marL="2743200" lvl="5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6pPr>
            <a:lvl7pPr marL="3200400" lvl="6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7pPr>
            <a:lvl8pPr marL="3657600" lvl="7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8pPr>
            <a:lvl9pPr marL="4114800" lvl="8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body" idx="2"/>
          </p:nvPr>
        </p:nvSpPr>
        <p:spPr>
          <a:xfrm>
            <a:off x="7924800" y="1428758"/>
            <a:ext cx="3353205" cy="432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721"/>
              </a:buClr>
              <a:buSzPts val="1600"/>
              <a:buChar char="•"/>
              <a:defRPr sz="1600">
                <a:solidFill>
                  <a:srgbClr val="21272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212721"/>
              </a:buClr>
              <a:buSzPts val="1600"/>
              <a:buChar char="–"/>
              <a:defRPr sz="1600">
                <a:solidFill>
                  <a:srgbClr val="212721"/>
                </a:solidFill>
              </a:defRPr>
            </a:lvl2pPr>
            <a:lvl3pPr marL="1371600" lvl="2" indent="-362966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6C6463"/>
              </a:buClr>
              <a:buSzPts val="2116"/>
              <a:buChar char="•"/>
              <a:defRPr sz="2116">
                <a:solidFill>
                  <a:srgbClr val="6C6463"/>
                </a:solidFill>
              </a:defRPr>
            </a:lvl3pPr>
            <a:lvl4pPr marL="1828800" lvl="3" indent="-346202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6C6463"/>
              </a:buClr>
              <a:buSzPts val="1852"/>
              <a:buChar char="–"/>
              <a:defRPr sz="1852">
                <a:solidFill>
                  <a:srgbClr val="6C6463"/>
                </a:solidFill>
              </a:defRPr>
            </a:lvl4pPr>
            <a:lvl5pPr marL="2286000" lvl="4" indent="-362966" algn="l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FFFFFF"/>
              </a:buClr>
              <a:buSzPts val="2116"/>
              <a:buChar char="»"/>
              <a:defRPr sz="2116">
                <a:solidFill>
                  <a:srgbClr val="FFFFFF"/>
                </a:solidFill>
              </a:defRPr>
            </a:lvl5pPr>
            <a:lvl6pPr marL="2743200" lvl="5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6pPr>
            <a:lvl7pPr marL="3200400" lvl="6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7pPr>
            <a:lvl8pPr marL="3657600" lvl="7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8pPr>
            <a:lvl9pPr marL="4114800" lvl="8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dt" idx="10"/>
          </p:nvPr>
        </p:nvSpPr>
        <p:spPr>
          <a:xfrm>
            <a:off x="2032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ftr" idx="11"/>
          </p:nvPr>
        </p:nvSpPr>
        <p:spPr>
          <a:xfrm>
            <a:off x="4165600" y="6423933"/>
            <a:ext cx="3860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sldNum" idx="12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body" idx="3"/>
          </p:nvPr>
        </p:nvSpPr>
        <p:spPr>
          <a:xfrm>
            <a:off x="4419400" y="1428758"/>
            <a:ext cx="3353205" cy="432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721"/>
              </a:buClr>
              <a:buSzPts val="1600"/>
              <a:buChar char="•"/>
              <a:defRPr sz="1600">
                <a:solidFill>
                  <a:srgbClr val="21272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212721"/>
              </a:buClr>
              <a:buSzPts val="1600"/>
              <a:buChar char="–"/>
              <a:defRPr sz="1600">
                <a:solidFill>
                  <a:srgbClr val="212721"/>
                </a:solidFill>
              </a:defRPr>
            </a:lvl2pPr>
            <a:lvl3pPr marL="1371600" lvl="2" indent="-362966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6C6463"/>
              </a:buClr>
              <a:buSzPts val="2116"/>
              <a:buChar char="•"/>
              <a:defRPr sz="2116">
                <a:solidFill>
                  <a:srgbClr val="6C6463"/>
                </a:solidFill>
              </a:defRPr>
            </a:lvl3pPr>
            <a:lvl4pPr marL="1828800" lvl="3" indent="-346202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6C6463"/>
              </a:buClr>
              <a:buSzPts val="1852"/>
              <a:buChar char="–"/>
              <a:defRPr sz="1852">
                <a:solidFill>
                  <a:srgbClr val="6C6463"/>
                </a:solidFill>
              </a:defRPr>
            </a:lvl4pPr>
            <a:lvl5pPr marL="2286000" lvl="4" indent="-362966" algn="l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FFFFFF"/>
              </a:buClr>
              <a:buSzPts val="2116"/>
              <a:buChar char="»"/>
              <a:defRPr sz="2116">
                <a:solidFill>
                  <a:srgbClr val="FFFFFF"/>
                </a:solidFill>
              </a:defRPr>
            </a:lvl5pPr>
            <a:lvl6pPr marL="2743200" lvl="5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6pPr>
            <a:lvl7pPr marL="3200400" lvl="6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7pPr>
            <a:lvl8pPr marL="3657600" lvl="7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8pPr>
            <a:lvl9pPr marL="4114800" lvl="8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title"/>
          </p:nvPr>
        </p:nvSpPr>
        <p:spPr>
          <a:xfrm>
            <a:off x="914805" y="703954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Arial"/>
              <a:buNone/>
              <a:defRPr sz="2800"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8" name="Google Shape;11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6363" y="5757597"/>
            <a:ext cx="1911927" cy="739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6520" y="5933499"/>
            <a:ext cx="1040730" cy="370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 + Bottom Photo">
  <p:cSld name="1_Red/Gray 1 Content + Bottom Photo"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>
            <a:spLocks noGrp="1"/>
          </p:cNvSpPr>
          <p:nvPr>
            <p:ph type="pic" idx="2"/>
          </p:nvPr>
        </p:nvSpPr>
        <p:spPr>
          <a:xfrm>
            <a:off x="203200" y="3428999"/>
            <a:ext cx="11785600" cy="3228220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122" name="Google Shape;122;p27"/>
          <p:cNvSpPr txBox="1">
            <a:spLocks noGrp="1"/>
          </p:cNvSpPr>
          <p:nvPr>
            <p:ph type="dt" idx="10"/>
          </p:nvPr>
        </p:nvSpPr>
        <p:spPr>
          <a:xfrm>
            <a:off x="2032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4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ftr" idx="11"/>
          </p:nvPr>
        </p:nvSpPr>
        <p:spPr>
          <a:xfrm>
            <a:off x="4165600" y="6423933"/>
            <a:ext cx="3860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4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sldNum" idx="12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body" idx="1"/>
          </p:nvPr>
        </p:nvSpPr>
        <p:spPr>
          <a:xfrm rot="-5400000">
            <a:off x="10494091" y="4693325"/>
            <a:ext cx="27432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94"/>
              <a:buNone/>
              <a:defRPr sz="79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chemeClr val="lt1"/>
              </a:buClr>
              <a:buSzPts val="2381"/>
              <a:buNone/>
              <a:defRPr sz="238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chemeClr val="lt1"/>
              </a:buClr>
              <a:buSzPts val="2116"/>
              <a:buNone/>
              <a:defRPr sz="2116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lt1"/>
              </a:buClr>
              <a:buSzPts val="1852"/>
              <a:buNone/>
              <a:defRPr sz="1852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>
                <a:schemeClr val="lt1"/>
              </a:buClr>
              <a:buSzPts val="1587"/>
              <a:buNone/>
              <a:defRPr sz="1587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title"/>
          </p:nvPr>
        </p:nvSpPr>
        <p:spPr>
          <a:xfrm>
            <a:off x="914805" y="706704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Arial"/>
              <a:buNone/>
              <a:defRPr sz="2800"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7" name="Google Shape;12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6363" y="2728066"/>
            <a:ext cx="1911927" cy="73991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7"/>
          <p:cNvSpPr txBox="1">
            <a:spLocks noGrp="1"/>
          </p:cNvSpPr>
          <p:nvPr>
            <p:ph type="body" idx="3"/>
          </p:nvPr>
        </p:nvSpPr>
        <p:spPr>
          <a:xfrm>
            <a:off x="914400" y="1432724"/>
            <a:ext cx="3372188" cy="1375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721"/>
              </a:buClr>
              <a:buSzPts val="1600"/>
              <a:buChar char="•"/>
              <a:defRPr sz="1600">
                <a:solidFill>
                  <a:srgbClr val="21272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212721"/>
              </a:buClr>
              <a:buSzPts val="1600"/>
              <a:buChar char="–"/>
              <a:defRPr sz="1600">
                <a:solidFill>
                  <a:srgbClr val="212721"/>
                </a:solidFill>
              </a:defRPr>
            </a:lvl2pPr>
            <a:lvl3pPr marL="1371600" lvl="2" indent="-379793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6C6463"/>
              </a:buClr>
              <a:buSzPts val="2381"/>
              <a:buChar char="•"/>
              <a:defRPr>
                <a:solidFill>
                  <a:srgbClr val="6C6463"/>
                </a:solidFill>
              </a:defRPr>
            </a:lvl3pPr>
            <a:lvl4pPr marL="1828800" lvl="3" indent="-362966" algn="l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6C6463"/>
              </a:buClr>
              <a:buSzPts val="2116"/>
              <a:buChar char="–"/>
              <a:defRPr>
                <a:solidFill>
                  <a:srgbClr val="6C6463"/>
                </a:solidFill>
              </a:defRPr>
            </a:lvl4pPr>
            <a:lvl5pPr marL="2286000" lvl="4" indent="-346201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FFFFFF"/>
              </a:buClr>
              <a:buSzPts val="1852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7"/>
          <p:cNvSpPr txBox="1">
            <a:spLocks noGrp="1"/>
          </p:cNvSpPr>
          <p:nvPr>
            <p:ph type="body" idx="4"/>
          </p:nvPr>
        </p:nvSpPr>
        <p:spPr>
          <a:xfrm>
            <a:off x="4409906" y="1432724"/>
            <a:ext cx="3372188" cy="1375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721"/>
              </a:buClr>
              <a:buSzPts val="1600"/>
              <a:buChar char="•"/>
              <a:defRPr sz="1600">
                <a:solidFill>
                  <a:srgbClr val="21272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212721"/>
              </a:buClr>
              <a:buSzPts val="1600"/>
              <a:buChar char="–"/>
              <a:defRPr sz="1600">
                <a:solidFill>
                  <a:srgbClr val="212721"/>
                </a:solidFill>
              </a:defRPr>
            </a:lvl2pPr>
            <a:lvl3pPr marL="1371600" lvl="2" indent="-379793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6C6463"/>
              </a:buClr>
              <a:buSzPts val="2381"/>
              <a:buChar char="•"/>
              <a:defRPr>
                <a:solidFill>
                  <a:srgbClr val="6C6463"/>
                </a:solidFill>
              </a:defRPr>
            </a:lvl3pPr>
            <a:lvl4pPr marL="1828800" lvl="3" indent="-362966" algn="l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6C6463"/>
              </a:buClr>
              <a:buSzPts val="2116"/>
              <a:buChar char="–"/>
              <a:defRPr>
                <a:solidFill>
                  <a:srgbClr val="6C6463"/>
                </a:solidFill>
              </a:defRPr>
            </a:lvl4pPr>
            <a:lvl5pPr marL="2286000" lvl="4" indent="-346201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FFFFFF"/>
              </a:buClr>
              <a:buSzPts val="1852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7"/>
          <p:cNvSpPr txBox="1">
            <a:spLocks noGrp="1"/>
          </p:cNvSpPr>
          <p:nvPr>
            <p:ph type="body" idx="5"/>
          </p:nvPr>
        </p:nvSpPr>
        <p:spPr>
          <a:xfrm>
            <a:off x="7905817" y="1432724"/>
            <a:ext cx="3372188" cy="1375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721"/>
              </a:buClr>
              <a:buSzPts val="1600"/>
              <a:buChar char="•"/>
              <a:defRPr sz="1600">
                <a:solidFill>
                  <a:srgbClr val="21272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212721"/>
              </a:buClr>
              <a:buSzPts val="1600"/>
              <a:buChar char="–"/>
              <a:defRPr sz="1600">
                <a:solidFill>
                  <a:srgbClr val="212721"/>
                </a:solidFill>
              </a:defRPr>
            </a:lvl2pPr>
            <a:lvl3pPr marL="1371600" lvl="2" indent="-379793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6C6463"/>
              </a:buClr>
              <a:buSzPts val="2381"/>
              <a:buChar char="•"/>
              <a:defRPr>
                <a:solidFill>
                  <a:srgbClr val="6C6463"/>
                </a:solidFill>
              </a:defRPr>
            </a:lvl3pPr>
            <a:lvl4pPr marL="1828800" lvl="3" indent="-362966" algn="l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6C6463"/>
              </a:buClr>
              <a:buSzPts val="2116"/>
              <a:buChar char="–"/>
              <a:defRPr>
                <a:solidFill>
                  <a:srgbClr val="6C6463"/>
                </a:solidFill>
              </a:defRPr>
            </a:lvl4pPr>
            <a:lvl5pPr marL="2286000" lvl="4" indent="-346201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FFFFFF"/>
              </a:buClr>
              <a:buSzPts val="1852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1" name="Google Shape;13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6520" y="2908359"/>
            <a:ext cx="1040730" cy="370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 + Right Photo">
  <p:cSld name="1_Red/Gray 1 Content + Right Photo"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>
            <a:spLocks noGrp="1"/>
          </p:cNvSpPr>
          <p:nvPr>
            <p:ph type="pic" idx="2"/>
          </p:nvPr>
        </p:nvSpPr>
        <p:spPr>
          <a:xfrm>
            <a:off x="6096000" y="203683"/>
            <a:ext cx="5892800" cy="6450636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134" name="Google Shape;134;p28"/>
          <p:cNvSpPr txBox="1">
            <a:spLocks noGrp="1"/>
          </p:cNvSpPr>
          <p:nvPr>
            <p:ph type="dt" idx="10"/>
          </p:nvPr>
        </p:nvSpPr>
        <p:spPr>
          <a:xfrm>
            <a:off x="2032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4" b="0" i="0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8"/>
          <p:cNvSpPr txBox="1">
            <a:spLocks noGrp="1"/>
          </p:cNvSpPr>
          <p:nvPr>
            <p:ph type="sldNum" idx="12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36" name="Google Shape;136;p28"/>
          <p:cNvSpPr txBox="1">
            <a:spLocks noGrp="1"/>
          </p:cNvSpPr>
          <p:nvPr>
            <p:ph type="body" idx="1"/>
          </p:nvPr>
        </p:nvSpPr>
        <p:spPr>
          <a:xfrm rot="-5400000">
            <a:off x="10692649" y="3321726"/>
            <a:ext cx="2361022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94"/>
              <a:buNone/>
              <a:defRPr sz="794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chemeClr val="lt1"/>
              </a:buClr>
              <a:buSzPts val="2381"/>
              <a:buNone/>
              <a:defRPr sz="238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chemeClr val="lt1"/>
              </a:buClr>
              <a:buSzPts val="2116"/>
              <a:buNone/>
              <a:defRPr sz="2116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lt1"/>
              </a:buClr>
              <a:buSzPts val="1852"/>
              <a:buNone/>
              <a:defRPr sz="1852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>
                <a:schemeClr val="lt1"/>
              </a:buClr>
              <a:buSzPts val="1587"/>
              <a:buNone/>
              <a:defRPr sz="1587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8"/>
          <p:cNvSpPr txBox="1">
            <a:spLocks noGrp="1"/>
          </p:cNvSpPr>
          <p:nvPr>
            <p:ph type="body" idx="3"/>
          </p:nvPr>
        </p:nvSpPr>
        <p:spPr>
          <a:xfrm>
            <a:off x="914400" y="2219505"/>
            <a:ext cx="4876800" cy="3407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721"/>
              </a:buClr>
              <a:buSzPts val="1600"/>
              <a:buChar char="•"/>
              <a:defRPr sz="1600">
                <a:solidFill>
                  <a:srgbClr val="21272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212721"/>
              </a:buClr>
              <a:buSzPts val="1600"/>
              <a:buChar char="–"/>
              <a:defRPr sz="1600">
                <a:solidFill>
                  <a:srgbClr val="212721"/>
                </a:solidFill>
              </a:defRPr>
            </a:lvl2pPr>
            <a:lvl3pPr marL="1371600" lvl="2" indent="-362966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6C6463"/>
              </a:buClr>
              <a:buSzPts val="2116"/>
              <a:buChar char="•"/>
              <a:defRPr sz="2116">
                <a:solidFill>
                  <a:srgbClr val="6C6463"/>
                </a:solidFill>
              </a:defRPr>
            </a:lvl3pPr>
            <a:lvl4pPr marL="1828800" lvl="3" indent="-346202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6C6463"/>
              </a:buClr>
              <a:buSzPts val="1852"/>
              <a:buChar char="–"/>
              <a:defRPr sz="1852">
                <a:solidFill>
                  <a:srgbClr val="6C6463"/>
                </a:solidFill>
              </a:defRPr>
            </a:lvl4pPr>
            <a:lvl5pPr marL="2286000" lvl="4" indent="-346201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FFFFFF"/>
              </a:buClr>
              <a:buSzPts val="1852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28"/>
          <p:cNvSpPr txBox="1">
            <a:spLocks noGrp="1"/>
          </p:cNvSpPr>
          <p:nvPr>
            <p:ph type="title"/>
          </p:nvPr>
        </p:nvSpPr>
        <p:spPr>
          <a:xfrm>
            <a:off x="914400" y="1042819"/>
            <a:ext cx="48768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Arial"/>
              <a:buNone/>
              <a:defRPr sz="2800"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9" name="Google Shape;13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6363" y="5757597"/>
            <a:ext cx="1911927" cy="739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6190" y="5937309"/>
            <a:ext cx="1040730" cy="370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Title Only">
  <p:cSld name="1_Red/Gray Title Only"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>
            <a:spLocks noGrp="1"/>
          </p:cNvSpPr>
          <p:nvPr>
            <p:ph type="pic" idx="2"/>
          </p:nvPr>
        </p:nvSpPr>
        <p:spPr>
          <a:xfrm>
            <a:off x="203200" y="203682"/>
            <a:ext cx="5892800" cy="6450634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143" name="Google Shape;143;p29"/>
          <p:cNvSpPr txBox="1">
            <a:spLocks noGrp="1"/>
          </p:cNvSpPr>
          <p:nvPr>
            <p:ph type="dt" idx="10"/>
          </p:nvPr>
        </p:nvSpPr>
        <p:spPr>
          <a:xfrm>
            <a:off x="2032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4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9"/>
          <p:cNvSpPr txBox="1">
            <a:spLocks noGrp="1"/>
          </p:cNvSpPr>
          <p:nvPr>
            <p:ph type="sldNum" idx="12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45" name="Google Shape;145;p29"/>
          <p:cNvSpPr txBox="1">
            <a:spLocks noGrp="1"/>
          </p:cNvSpPr>
          <p:nvPr>
            <p:ph type="body" idx="1"/>
          </p:nvPr>
        </p:nvSpPr>
        <p:spPr>
          <a:xfrm rot="-5400000">
            <a:off x="4601291" y="1468008"/>
            <a:ext cx="27432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94"/>
              <a:buNone/>
              <a:defRPr sz="794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chemeClr val="lt1"/>
              </a:buClr>
              <a:buSzPts val="2381"/>
              <a:buNone/>
              <a:defRPr sz="238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chemeClr val="lt1"/>
              </a:buClr>
              <a:buSzPts val="2116"/>
              <a:buNone/>
              <a:defRPr sz="2116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lt1"/>
              </a:buClr>
              <a:buSzPts val="1852"/>
              <a:buNone/>
              <a:defRPr sz="1852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>
                <a:schemeClr val="lt1"/>
              </a:buClr>
              <a:buSzPts val="1587"/>
              <a:buNone/>
              <a:defRPr sz="1587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9"/>
          <p:cNvSpPr txBox="1">
            <a:spLocks noGrp="1"/>
          </p:cNvSpPr>
          <p:nvPr>
            <p:ph type="title"/>
          </p:nvPr>
        </p:nvSpPr>
        <p:spPr>
          <a:xfrm>
            <a:off x="6502805" y="2971806"/>
            <a:ext cx="518119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Arial"/>
              <a:buNone/>
              <a:defRPr sz="2800"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7" name="Google Shape;14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89939" y="5757597"/>
            <a:ext cx="1911927" cy="739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9770" y="5937309"/>
            <a:ext cx="1040730" cy="370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- Full Red">
  <p:cSld name="1_Cover - Full Red">
    <p:bg>
      <p:bgPr>
        <a:solidFill>
          <a:srgbClr val="002F6C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>
            <a:spLocks noGrp="1"/>
          </p:cNvSpPr>
          <p:nvPr>
            <p:ph type="pic" idx="2"/>
          </p:nvPr>
        </p:nvSpPr>
        <p:spPr>
          <a:xfrm>
            <a:off x="6096000" y="203683"/>
            <a:ext cx="5892800" cy="6450636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151" name="Google Shape;151;p30"/>
          <p:cNvSpPr txBox="1">
            <a:spLocks noGrp="1"/>
          </p:cNvSpPr>
          <p:nvPr>
            <p:ph type="dt" idx="10"/>
          </p:nvPr>
        </p:nvSpPr>
        <p:spPr>
          <a:xfrm>
            <a:off x="2032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4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0"/>
          <p:cNvSpPr txBox="1">
            <a:spLocks noGrp="1"/>
          </p:cNvSpPr>
          <p:nvPr>
            <p:ph type="ftr" idx="11"/>
          </p:nvPr>
        </p:nvSpPr>
        <p:spPr>
          <a:xfrm>
            <a:off x="4165600" y="6423933"/>
            <a:ext cx="3860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4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0"/>
          <p:cNvSpPr txBox="1">
            <a:spLocks noGrp="1"/>
          </p:cNvSpPr>
          <p:nvPr>
            <p:ph type="sldNum" idx="12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54" name="Google Shape;154;p30"/>
          <p:cNvSpPr txBox="1">
            <a:spLocks noGrp="1"/>
          </p:cNvSpPr>
          <p:nvPr>
            <p:ph type="ctrTitle"/>
          </p:nvPr>
        </p:nvSpPr>
        <p:spPr>
          <a:xfrm>
            <a:off x="914402" y="2118716"/>
            <a:ext cx="605905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74"/>
              <a:buFont typeface="Arial"/>
              <a:buNone/>
              <a:defRPr sz="3174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subTitle" idx="1"/>
          </p:nvPr>
        </p:nvSpPr>
        <p:spPr>
          <a:xfrm>
            <a:off x="914400" y="4146997"/>
            <a:ext cx="4572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16"/>
              <a:buNone/>
              <a:defRPr sz="2116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888888"/>
              </a:buClr>
              <a:buSzPts val="2116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888888"/>
              </a:buClr>
              <a:buSzPts val="2381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888888"/>
              </a:buClr>
              <a:buSzPts val="2116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888888"/>
              </a:buClr>
              <a:buSzPts val="1852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529"/>
              </a:spcBef>
              <a:spcAft>
                <a:spcPts val="0"/>
              </a:spcAft>
              <a:buClr>
                <a:srgbClr val="888888"/>
              </a:buClr>
              <a:buSzPts val="2645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529"/>
              </a:spcBef>
              <a:spcAft>
                <a:spcPts val="0"/>
              </a:spcAft>
              <a:buClr>
                <a:srgbClr val="888888"/>
              </a:buClr>
              <a:buSzPts val="2645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529"/>
              </a:spcBef>
              <a:spcAft>
                <a:spcPts val="0"/>
              </a:spcAft>
              <a:buClr>
                <a:srgbClr val="888888"/>
              </a:buClr>
              <a:buSzPts val="2645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529"/>
              </a:spcBef>
              <a:spcAft>
                <a:spcPts val="0"/>
              </a:spcAft>
              <a:buClr>
                <a:srgbClr val="888888"/>
              </a:buClr>
              <a:buSzPts val="264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156" name="Google Shape;156;p30"/>
          <p:cNvCxnSpPr/>
          <p:nvPr/>
        </p:nvCxnSpPr>
        <p:spPr>
          <a:xfrm>
            <a:off x="706311" y="3932955"/>
            <a:ext cx="42672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7" name="Google Shape;157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4560" y="368064"/>
            <a:ext cx="2458510" cy="951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6562" y="530084"/>
            <a:ext cx="1572068" cy="62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vider - Full Red">
  <p:cSld name="1_Divider - Full Red">
    <p:bg>
      <p:bgPr>
        <a:solidFill>
          <a:srgbClr val="002F6C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>
            <a:spLocks noGrp="1"/>
          </p:cNvSpPr>
          <p:nvPr>
            <p:ph type="title"/>
          </p:nvPr>
        </p:nvSpPr>
        <p:spPr>
          <a:xfrm>
            <a:off x="1524000" y="707641"/>
            <a:ext cx="73152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74"/>
              <a:buFont typeface="Arial"/>
              <a:buNone/>
              <a:defRPr sz="3174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1"/>
          <p:cNvSpPr txBox="1">
            <a:spLocks noGrp="1"/>
          </p:cNvSpPr>
          <p:nvPr>
            <p:ph type="dt" idx="10"/>
          </p:nvPr>
        </p:nvSpPr>
        <p:spPr>
          <a:xfrm>
            <a:off x="2032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1"/>
          <p:cNvSpPr txBox="1">
            <a:spLocks noGrp="1"/>
          </p:cNvSpPr>
          <p:nvPr>
            <p:ph type="ftr" idx="11"/>
          </p:nvPr>
        </p:nvSpPr>
        <p:spPr>
          <a:xfrm>
            <a:off x="4165600" y="6423933"/>
            <a:ext cx="3860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1"/>
          <p:cNvSpPr txBox="1">
            <a:spLocks noGrp="1"/>
          </p:cNvSpPr>
          <p:nvPr>
            <p:ph type="sldNum" idx="12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cxnSp>
        <p:nvCxnSpPr>
          <p:cNvPr id="164" name="Google Shape;164;p31"/>
          <p:cNvCxnSpPr/>
          <p:nvPr/>
        </p:nvCxnSpPr>
        <p:spPr>
          <a:xfrm>
            <a:off x="995680" y="909220"/>
            <a:ext cx="42672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</p:cxnSp>
      <p:pic>
        <p:nvPicPr>
          <p:cNvPr id="165" name="Google Shape;16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9800" y="5240720"/>
            <a:ext cx="3192704" cy="1235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5480" y="5487083"/>
            <a:ext cx="1856613" cy="740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">
  <p:cSld name="2_Red/Gray 1 Content">
    <p:bg>
      <p:bgPr>
        <a:solidFill>
          <a:srgbClr val="E7E7E5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>
            <a:spLocks noGrp="1"/>
          </p:cNvSpPr>
          <p:nvPr>
            <p:ph type="dt" idx="10"/>
          </p:nvPr>
        </p:nvSpPr>
        <p:spPr>
          <a:xfrm>
            <a:off x="2032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4" b="0" i="0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2"/>
          <p:cNvSpPr txBox="1">
            <a:spLocks noGrp="1"/>
          </p:cNvSpPr>
          <p:nvPr>
            <p:ph type="ftr" idx="11"/>
          </p:nvPr>
        </p:nvSpPr>
        <p:spPr>
          <a:xfrm>
            <a:off x="4165600" y="6423933"/>
            <a:ext cx="3860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4" b="0" i="0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sldNum" idx="12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71" name="Google Shape;171;p32"/>
          <p:cNvSpPr txBox="1">
            <a:spLocks noGrp="1"/>
          </p:cNvSpPr>
          <p:nvPr>
            <p:ph type="title"/>
          </p:nvPr>
        </p:nvSpPr>
        <p:spPr>
          <a:xfrm>
            <a:off x="914805" y="712201"/>
            <a:ext cx="93671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Arial"/>
              <a:buNone/>
              <a:defRPr sz="2800"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body" idx="1"/>
          </p:nvPr>
        </p:nvSpPr>
        <p:spPr>
          <a:xfrm>
            <a:off x="914400" y="1437000"/>
            <a:ext cx="10363200" cy="423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721"/>
              </a:buClr>
              <a:buSzPts val="1600"/>
              <a:buFont typeface="Arial"/>
              <a:buChar char="•"/>
              <a:defRPr sz="1600">
                <a:solidFill>
                  <a:srgbClr val="21272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212721"/>
              </a:buClr>
              <a:buSzPts val="1600"/>
              <a:buChar char="–"/>
              <a:defRPr sz="1600">
                <a:solidFill>
                  <a:srgbClr val="21272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3" name="Google Shape;173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6363" y="5757597"/>
            <a:ext cx="1911927" cy="739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6520" y="5933499"/>
            <a:ext cx="1040730" cy="370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2 Content">
  <p:cSld name="2_Red/Gray 2 Content">
    <p:bg>
      <p:bgPr>
        <a:solidFill>
          <a:srgbClr val="E7E7E5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>
            <a:spLocks noGrp="1"/>
          </p:cNvSpPr>
          <p:nvPr>
            <p:ph type="body" idx="1"/>
          </p:nvPr>
        </p:nvSpPr>
        <p:spPr>
          <a:xfrm>
            <a:off x="914805" y="1437000"/>
            <a:ext cx="5079595" cy="423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721"/>
              </a:buClr>
              <a:buSzPts val="1600"/>
              <a:buChar char="•"/>
              <a:defRPr sz="1600">
                <a:solidFill>
                  <a:srgbClr val="21272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212721"/>
              </a:buClr>
              <a:buSzPts val="1600"/>
              <a:buChar char="–"/>
              <a:defRPr sz="1600">
                <a:solidFill>
                  <a:srgbClr val="212721"/>
                </a:solidFill>
              </a:defRPr>
            </a:lvl2pPr>
            <a:lvl3pPr marL="1371600" lvl="2" indent="-362966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6C6463"/>
              </a:buClr>
              <a:buSzPts val="2116"/>
              <a:buChar char="•"/>
              <a:defRPr sz="2116">
                <a:solidFill>
                  <a:srgbClr val="6C6463"/>
                </a:solidFill>
              </a:defRPr>
            </a:lvl3pPr>
            <a:lvl4pPr marL="1828800" lvl="3" indent="-346202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6C6463"/>
              </a:buClr>
              <a:buSzPts val="1852"/>
              <a:buChar char="–"/>
              <a:defRPr sz="1852">
                <a:solidFill>
                  <a:srgbClr val="6C6463"/>
                </a:solidFill>
              </a:defRPr>
            </a:lvl4pPr>
            <a:lvl5pPr marL="2286000" lvl="4" indent="-362966" algn="l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6C6463"/>
              </a:buClr>
              <a:buSzPts val="2116"/>
              <a:buChar char="»"/>
              <a:defRPr sz="2116">
                <a:solidFill>
                  <a:srgbClr val="6C6463"/>
                </a:solidFill>
              </a:defRPr>
            </a:lvl5pPr>
            <a:lvl6pPr marL="2743200" lvl="5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6pPr>
            <a:lvl7pPr marL="3200400" lvl="6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7pPr>
            <a:lvl8pPr marL="3657600" lvl="7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8pPr>
            <a:lvl9pPr marL="4114800" lvl="8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9pPr>
          </a:lstStyle>
          <a:p>
            <a:endParaRPr/>
          </a:p>
        </p:txBody>
      </p:sp>
      <p:sp>
        <p:nvSpPr>
          <p:cNvPr id="177" name="Google Shape;177;p33"/>
          <p:cNvSpPr txBox="1">
            <a:spLocks noGrp="1"/>
          </p:cNvSpPr>
          <p:nvPr>
            <p:ph type="body" idx="2"/>
          </p:nvPr>
        </p:nvSpPr>
        <p:spPr>
          <a:xfrm>
            <a:off x="6197600" y="1437000"/>
            <a:ext cx="5080405" cy="423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721"/>
              </a:buClr>
              <a:buSzPts val="1600"/>
              <a:buChar char="•"/>
              <a:defRPr sz="1600">
                <a:solidFill>
                  <a:srgbClr val="21272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212721"/>
              </a:buClr>
              <a:buSzPts val="1600"/>
              <a:buChar char="–"/>
              <a:defRPr sz="1600">
                <a:solidFill>
                  <a:srgbClr val="212721"/>
                </a:solidFill>
              </a:defRPr>
            </a:lvl2pPr>
            <a:lvl3pPr marL="1371600" lvl="2" indent="-362966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6C6463"/>
              </a:buClr>
              <a:buSzPts val="2116"/>
              <a:buChar char="•"/>
              <a:defRPr sz="2116">
                <a:solidFill>
                  <a:srgbClr val="6C6463"/>
                </a:solidFill>
              </a:defRPr>
            </a:lvl3pPr>
            <a:lvl4pPr marL="1828800" lvl="3" indent="-346202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6C6463"/>
              </a:buClr>
              <a:buSzPts val="1852"/>
              <a:buChar char="–"/>
              <a:defRPr sz="1852">
                <a:solidFill>
                  <a:srgbClr val="6C6463"/>
                </a:solidFill>
              </a:defRPr>
            </a:lvl4pPr>
            <a:lvl5pPr marL="2286000" lvl="4" indent="-362966" algn="l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6C6463"/>
              </a:buClr>
              <a:buSzPts val="2116"/>
              <a:buChar char="»"/>
              <a:defRPr sz="2116">
                <a:solidFill>
                  <a:srgbClr val="6C6463"/>
                </a:solidFill>
              </a:defRPr>
            </a:lvl5pPr>
            <a:lvl6pPr marL="2743200" lvl="5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6pPr>
            <a:lvl7pPr marL="3200400" lvl="6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7pPr>
            <a:lvl8pPr marL="3657600" lvl="7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8pPr>
            <a:lvl9pPr marL="4114800" lvl="8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9pPr>
          </a:lstStyle>
          <a:p>
            <a:endParaRPr/>
          </a:p>
        </p:txBody>
      </p:sp>
      <p:sp>
        <p:nvSpPr>
          <p:cNvPr id="178" name="Google Shape;178;p33"/>
          <p:cNvSpPr txBox="1">
            <a:spLocks noGrp="1"/>
          </p:cNvSpPr>
          <p:nvPr>
            <p:ph type="dt" idx="10"/>
          </p:nvPr>
        </p:nvSpPr>
        <p:spPr>
          <a:xfrm>
            <a:off x="2032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ftr" idx="11"/>
          </p:nvPr>
        </p:nvSpPr>
        <p:spPr>
          <a:xfrm>
            <a:off x="4165600" y="6423933"/>
            <a:ext cx="3860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sldNum" idx="12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81" name="Google Shape;181;p33"/>
          <p:cNvSpPr txBox="1">
            <a:spLocks noGrp="1"/>
          </p:cNvSpPr>
          <p:nvPr>
            <p:ph type="title"/>
          </p:nvPr>
        </p:nvSpPr>
        <p:spPr>
          <a:xfrm>
            <a:off x="914805" y="712200"/>
            <a:ext cx="91706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Arial"/>
              <a:buNone/>
              <a:defRPr sz="2800"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2" name="Google Shape;18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6363" y="5757597"/>
            <a:ext cx="1911927" cy="739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6520" y="5933499"/>
            <a:ext cx="1040730" cy="370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3 Content">
  <p:cSld name="2_Red/Gray 3 Content">
    <p:bg>
      <p:bgPr>
        <a:solidFill>
          <a:srgbClr val="E7E7E5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>
            <a:spLocks noGrp="1"/>
          </p:cNvSpPr>
          <p:nvPr>
            <p:ph type="body" idx="1"/>
          </p:nvPr>
        </p:nvSpPr>
        <p:spPr>
          <a:xfrm>
            <a:off x="914805" y="1437002"/>
            <a:ext cx="3352395" cy="4320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721"/>
              </a:buClr>
              <a:buSzPts val="1600"/>
              <a:buChar char="•"/>
              <a:defRPr sz="1600">
                <a:solidFill>
                  <a:srgbClr val="21272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212721"/>
              </a:buClr>
              <a:buSzPts val="1600"/>
              <a:buChar char="–"/>
              <a:defRPr sz="1600">
                <a:solidFill>
                  <a:srgbClr val="212721"/>
                </a:solidFill>
              </a:defRPr>
            </a:lvl2pPr>
            <a:lvl3pPr marL="1371600" lvl="2" indent="-362966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6C6463"/>
              </a:buClr>
              <a:buSzPts val="2116"/>
              <a:buChar char="•"/>
              <a:defRPr sz="2116">
                <a:solidFill>
                  <a:srgbClr val="6C6463"/>
                </a:solidFill>
              </a:defRPr>
            </a:lvl3pPr>
            <a:lvl4pPr marL="1828800" lvl="3" indent="-346202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6C6463"/>
              </a:buClr>
              <a:buSzPts val="1852"/>
              <a:buChar char="–"/>
              <a:defRPr sz="1852">
                <a:solidFill>
                  <a:srgbClr val="6C6463"/>
                </a:solidFill>
              </a:defRPr>
            </a:lvl4pPr>
            <a:lvl5pPr marL="2286000" lvl="4" indent="-362966" algn="l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FFFFFF"/>
              </a:buClr>
              <a:buSzPts val="2116"/>
              <a:buChar char="»"/>
              <a:defRPr sz="2116">
                <a:solidFill>
                  <a:srgbClr val="FFFFFF"/>
                </a:solidFill>
              </a:defRPr>
            </a:lvl5pPr>
            <a:lvl6pPr marL="2743200" lvl="5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6pPr>
            <a:lvl7pPr marL="3200400" lvl="6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7pPr>
            <a:lvl8pPr marL="3657600" lvl="7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8pPr>
            <a:lvl9pPr marL="4114800" lvl="8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9pPr>
          </a:lstStyle>
          <a:p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body" idx="2"/>
          </p:nvPr>
        </p:nvSpPr>
        <p:spPr>
          <a:xfrm>
            <a:off x="7924800" y="1437002"/>
            <a:ext cx="3353205" cy="4320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721"/>
              </a:buClr>
              <a:buSzPts val="1600"/>
              <a:buChar char="•"/>
              <a:defRPr sz="1600">
                <a:solidFill>
                  <a:srgbClr val="21272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212721"/>
              </a:buClr>
              <a:buSzPts val="1600"/>
              <a:buChar char="–"/>
              <a:defRPr sz="1600">
                <a:solidFill>
                  <a:srgbClr val="212721"/>
                </a:solidFill>
              </a:defRPr>
            </a:lvl2pPr>
            <a:lvl3pPr marL="1371600" lvl="2" indent="-362966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6C6463"/>
              </a:buClr>
              <a:buSzPts val="2116"/>
              <a:buChar char="•"/>
              <a:defRPr sz="2116">
                <a:solidFill>
                  <a:srgbClr val="6C6463"/>
                </a:solidFill>
              </a:defRPr>
            </a:lvl3pPr>
            <a:lvl4pPr marL="1828800" lvl="3" indent="-346202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6C6463"/>
              </a:buClr>
              <a:buSzPts val="1852"/>
              <a:buChar char="–"/>
              <a:defRPr sz="1852">
                <a:solidFill>
                  <a:srgbClr val="6C6463"/>
                </a:solidFill>
              </a:defRPr>
            </a:lvl4pPr>
            <a:lvl5pPr marL="2286000" lvl="4" indent="-362966" algn="l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FFFFFF"/>
              </a:buClr>
              <a:buSzPts val="2116"/>
              <a:buChar char="»"/>
              <a:defRPr sz="2116">
                <a:solidFill>
                  <a:srgbClr val="FFFFFF"/>
                </a:solidFill>
              </a:defRPr>
            </a:lvl5pPr>
            <a:lvl6pPr marL="2743200" lvl="5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6pPr>
            <a:lvl7pPr marL="3200400" lvl="6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7pPr>
            <a:lvl8pPr marL="3657600" lvl="7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8pPr>
            <a:lvl9pPr marL="4114800" lvl="8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9pPr>
          </a:lstStyle>
          <a:p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dt" idx="10"/>
          </p:nvPr>
        </p:nvSpPr>
        <p:spPr>
          <a:xfrm>
            <a:off x="2032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4"/>
          <p:cNvSpPr txBox="1">
            <a:spLocks noGrp="1"/>
          </p:cNvSpPr>
          <p:nvPr>
            <p:ph type="ftr" idx="11"/>
          </p:nvPr>
        </p:nvSpPr>
        <p:spPr>
          <a:xfrm>
            <a:off x="4165600" y="6423933"/>
            <a:ext cx="3860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34"/>
          <p:cNvSpPr txBox="1">
            <a:spLocks noGrp="1"/>
          </p:cNvSpPr>
          <p:nvPr>
            <p:ph type="sldNum" idx="12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90" name="Google Shape;190;p34"/>
          <p:cNvSpPr txBox="1">
            <a:spLocks noGrp="1"/>
          </p:cNvSpPr>
          <p:nvPr>
            <p:ph type="body" idx="3"/>
          </p:nvPr>
        </p:nvSpPr>
        <p:spPr>
          <a:xfrm>
            <a:off x="4419400" y="1437002"/>
            <a:ext cx="3353205" cy="4320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721"/>
              </a:buClr>
              <a:buSzPts val="1600"/>
              <a:buChar char="•"/>
              <a:defRPr sz="1600">
                <a:solidFill>
                  <a:srgbClr val="21272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212721"/>
              </a:buClr>
              <a:buSzPts val="1600"/>
              <a:buChar char="–"/>
              <a:defRPr sz="1600">
                <a:solidFill>
                  <a:srgbClr val="212721"/>
                </a:solidFill>
              </a:defRPr>
            </a:lvl2pPr>
            <a:lvl3pPr marL="1371600" lvl="2" indent="-362966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6C6463"/>
              </a:buClr>
              <a:buSzPts val="2116"/>
              <a:buChar char="•"/>
              <a:defRPr sz="2116">
                <a:solidFill>
                  <a:srgbClr val="6C6463"/>
                </a:solidFill>
              </a:defRPr>
            </a:lvl3pPr>
            <a:lvl4pPr marL="1828800" lvl="3" indent="-346202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6C6463"/>
              </a:buClr>
              <a:buSzPts val="1852"/>
              <a:buChar char="–"/>
              <a:defRPr sz="1852">
                <a:solidFill>
                  <a:srgbClr val="6C6463"/>
                </a:solidFill>
              </a:defRPr>
            </a:lvl4pPr>
            <a:lvl5pPr marL="2286000" lvl="4" indent="-362966" algn="l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FFFFFF"/>
              </a:buClr>
              <a:buSzPts val="2116"/>
              <a:buChar char="»"/>
              <a:defRPr sz="2116">
                <a:solidFill>
                  <a:srgbClr val="FFFFFF"/>
                </a:solidFill>
              </a:defRPr>
            </a:lvl5pPr>
            <a:lvl6pPr marL="2743200" lvl="5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6pPr>
            <a:lvl7pPr marL="3200400" lvl="6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7pPr>
            <a:lvl8pPr marL="3657600" lvl="7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8pPr>
            <a:lvl9pPr marL="4114800" lvl="8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9pPr>
          </a:lstStyle>
          <a:p>
            <a:endParaRPr/>
          </a:p>
        </p:txBody>
      </p:sp>
      <p:sp>
        <p:nvSpPr>
          <p:cNvPr id="191" name="Google Shape;191;p34"/>
          <p:cNvSpPr txBox="1">
            <a:spLocks noGrp="1"/>
          </p:cNvSpPr>
          <p:nvPr>
            <p:ph type="title"/>
          </p:nvPr>
        </p:nvSpPr>
        <p:spPr>
          <a:xfrm>
            <a:off x="914805" y="712200"/>
            <a:ext cx="93671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Arial"/>
              <a:buNone/>
              <a:defRPr sz="2800"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2" name="Google Shape;192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6363" y="5757597"/>
            <a:ext cx="1911927" cy="739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6520" y="5933499"/>
            <a:ext cx="1040730" cy="370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1 Content">
  <p:cSld name="Red/Gray 1 Content">
    <p:bg>
      <p:bgPr>
        <a:solidFill>
          <a:srgbClr val="E7E7E5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>
            <a:spLocks noGrp="1"/>
          </p:cNvSpPr>
          <p:nvPr>
            <p:ph type="dt" idx="10"/>
          </p:nvPr>
        </p:nvSpPr>
        <p:spPr>
          <a:xfrm>
            <a:off x="2032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4" b="0" i="0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ftr" idx="11"/>
          </p:nvPr>
        </p:nvSpPr>
        <p:spPr>
          <a:xfrm>
            <a:off x="4165600" y="6423933"/>
            <a:ext cx="3860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4" b="0" i="0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914805" y="708535"/>
            <a:ext cx="92519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SzPts val="2800"/>
              <a:buFont typeface="Arial"/>
              <a:buNone/>
              <a:defRPr sz="2800">
                <a:solidFill>
                  <a:srgbClr val="651D3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914400" y="1433333"/>
            <a:ext cx="10363200" cy="432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721"/>
              </a:buClr>
              <a:buSzPts val="1600"/>
              <a:buChar char="•"/>
              <a:defRPr sz="1600">
                <a:solidFill>
                  <a:srgbClr val="21272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212721"/>
              </a:buClr>
              <a:buSzPts val="1600"/>
              <a:buChar char="–"/>
              <a:defRPr sz="1600">
                <a:solidFill>
                  <a:srgbClr val="21272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6363" y="5757597"/>
            <a:ext cx="1911927" cy="739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6520" y="5933499"/>
            <a:ext cx="1040730" cy="370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 + Bottom Photo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>
            <a:spLocks noGrp="1"/>
          </p:cNvSpPr>
          <p:nvPr>
            <p:ph type="pic" idx="2"/>
          </p:nvPr>
        </p:nvSpPr>
        <p:spPr>
          <a:xfrm>
            <a:off x="203200" y="3428999"/>
            <a:ext cx="11785600" cy="322822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6" name="Google Shape;196;p35"/>
          <p:cNvSpPr txBox="1">
            <a:spLocks noGrp="1"/>
          </p:cNvSpPr>
          <p:nvPr>
            <p:ph type="dt" idx="10"/>
          </p:nvPr>
        </p:nvSpPr>
        <p:spPr>
          <a:xfrm>
            <a:off x="2032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4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5"/>
          <p:cNvSpPr txBox="1">
            <a:spLocks noGrp="1"/>
          </p:cNvSpPr>
          <p:nvPr>
            <p:ph type="ftr" idx="11"/>
          </p:nvPr>
        </p:nvSpPr>
        <p:spPr>
          <a:xfrm>
            <a:off x="4165600" y="6423933"/>
            <a:ext cx="3860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4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5"/>
          <p:cNvSpPr txBox="1">
            <a:spLocks noGrp="1"/>
          </p:cNvSpPr>
          <p:nvPr>
            <p:ph type="sldNum" idx="12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99" name="Google Shape;199;p35"/>
          <p:cNvSpPr txBox="1">
            <a:spLocks noGrp="1"/>
          </p:cNvSpPr>
          <p:nvPr>
            <p:ph type="body" idx="1"/>
          </p:nvPr>
        </p:nvSpPr>
        <p:spPr>
          <a:xfrm rot="-5400000">
            <a:off x="10494091" y="4693325"/>
            <a:ext cx="27432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94"/>
              <a:buNone/>
              <a:defRPr sz="794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chemeClr val="lt1"/>
              </a:buClr>
              <a:buSzPts val="2381"/>
              <a:buNone/>
              <a:defRPr sz="238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chemeClr val="lt1"/>
              </a:buClr>
              <a:buSzPts val="2116"/>
              <a:buNone/>
              <a:defRPr sz="2116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lt1"/>
              </a:buClr>
              <a:buSzPts val="1852"/>
              <a:buNone/>
              <a:defRPr sz="1852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>
                <a:schemeClr val="lt1"/>
              </a:buClr>
              <a:buSzPts val="1587"/>
              <a:buNone/>
              <a:defRPr sz="1587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35"/>
          <p:cNvSpPr txBox="1">
            <a:spLocks noGrp="1"/>
          </p:cNvSpPr>
          <p:nvPr>
            <p:ph type="title"/>
          </p:nvPr>
        </p:nvSpPr>
        <p:spPr>
          <a:xfrm>
            <a:off x="914805" y="712200"/>
            <a:ext cx="9333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Arial"/>
              <a:buNone/>
              <a:defRPr sz="2800"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1" name="Google Shape;20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6363" y="2728066"/>
            <a:ext cx="1911927" cy="73991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5"/>
          <p:cNvSpPr txBox="1">
            <a:spLocks noGrp="1"/>
          </p:cNvSpPr>
          <p:nvPr>
            <p:ph type="body" idx="3"/>
          </p:nvPr>
        </p:nvSpPr>
        <p:spPr>
          <a:xfrm>
            <a:off x="914400" y="1432724"/>
            <a:ext cx="3372188" cy="1375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721"/>
              </a:buClr>
              <a:buSzPts val="1600"/>
              <a:buChar char="•"/>
              <a:defRPr sz="1600">
                <a:solidFill>
                  <a:srgbClr val="21272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212721"/>
              </a:buClr>
              <a:buSzPts val="1600"/>
              <a:buChar char="–"/>
              <a:defRPr sz="1600">
                <a:solidFill>
                  <a:srgbClr val="212721"/>
                </a:solidFill>
              </a:defRPr>
            </a:lvl2pPr>
            <a:lvl3pPr marL="1371600" lvl="2" indent="-379793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6C6463"/>
              </a:buClr>
              <a:buSzPts val="2381"/>
              <a:buChar char="•"/>
              <a:defRPr>
                <a:solidFill>
                  <a:srgbClr val="6C6463"/>
                </a:solidFill>
              </a:defRPr>
            </a:lvl3pPr>
            <a:lvl4pPr marL="1828800" lvl="3" indent="-362966" algn="l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6C6463"/>
              </a:buClr>
              <a:buSzPts val="2116"/>
              <a:buChar char="–"/>
              <a:defRPr>
                <a:solidFill>
                  <a:srgbClr val="6C6463"/>
                </a:solidFill>
              </a:defRPr>
            </a:lvl4pPr>
            <a:lvl5pPr marL="2286000" lvl="4" indent="-346201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FFFFFF"/>
              </a:buClr>
              <a:buSzPts val="1852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35"/>
          <p:cNvSpPr txBox="1">
            <a:spLocks noGrp="1"/>
          </p:cNvSpPr>
          <p:nvPr>
            <p:ph type="body" idx="4"/>
          </p:nvPr>
        </p:nvSpPr>
        <p:spPr>
          <a:xfrm>
            <a:off x="4409906" y="1432724"/>
            <a:ext cx="3372188" cy="1375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721"/>
              </a:buClr>
              <a:buSzPts val="1600"/>
              <a:buChar char="•"/>
              <a:defRPr sz="1600">
                <a:solidFill>
                  <a:srgbClr val="21272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212721"/>
              </a:buClr>
              <a:buSzPts val="1600"/>
              <a:buChar char="–"/>
              <a:defRPr sz="1600">
                <a:solidFill>
                  <a:srgbClr val="212721"/>
                </a:solidFill>
              </a:defRPr>
            </a:lvl2pPr>
            <a:lvl3pPr marL="1371600" lvl="2" indent="-379793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6C6463"/>
              </a:buClr>
              <a:buSzPts val="2381"/>
              <a:buChar char="•"/>
              <a:defRPr>
                <a:solidFill>
                  <a:srgbClr val="6C6463"/>
                </a:solidFill>
              </a:defRPr>
            </a:lvl3pPr>
            <a:lvl4pPr marL="1828800" lvl="3" indent="-362966" algn="l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6C6463"/>
              </a:buClr>
              <a:buSzPts val="2116"/>
              <a:buChar char="–"/>
              <a:defRPr>
                <a:solidFill>
                  <a:srgbClr val="6C6463"/>
                </a:solidFill>
              </a:defRPr>
            </a:lvl4pPr>
            <a:lvl5pPr marL="2286000" lvl="4" indent="-346201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FFFFFF"/>
              </a:buClr>
              <a:buSzPts val="1852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35"/>
          <p:cNvSpPr txBox="1">
            <a:spLocks noGrp="1"/>
          </p:cNvSpPr>
          <p:nvPr>
            <p:ph type="body" idx="5"/>
          </p:nvPr>
        </p:nvSpPr>
        <p:spPr>
          <a:xfrm>
            <a:off x="7905817" y="1432724"/>
            <a:ext cx="3372188" cy="1375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721"/>
              </a:buClr>
              <a:buSzPts val="1600"/>
              <a:buChar char="•"/>
              <a:defRPr sz="1600">
                <a:solidFill>
                  <a:srgbClr val="21272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212721"/>
              </a:buClr>
              <a:buSzPts val="1600"/>
              <a:buChar char="–"/>
              <a:defRPr sz="1600">
                <a:solidFill>
                  <a:srgbClr val="212721"/>
                </a:solidFill>
              </a:defRPr>
            </a:lvl2pPr>
            <a:lvl3pPr marL="1371600" lvl="2" indent="-379793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6C6463"/>
              </a:buClr>
              <a:buSzPts val="2381"/>
              <a:buChar char="•"/>
              <a:defRPr>
                <a:solidFill>
                  <a:srgbClr val="6C6463"/>
                </a:solidFill>
              </a:defRPr>
            </a:lvl3pPr>
            <a:lvl4pPr marL="1828800" lvl="3" indent="-362966" algn="l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6C6463"/>
              </a:buClr>
              <a:buSzPts val="2116"/>
              <a:buChar char="–"/>
              <a:defRPr>
                <a:solidFill>
                  <a:srgbClr val="6C6463"/>
                </a:solidFill>
              </a:defRPr>
            </a:lvl4pPr>
            <a:lvl5pPr marL="2286000" lvl="4" indent="-346201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FFFFFF"/>
              </a:buClr>
              <a:buSzPts val="1852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5" name="Google Shape;20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6520" y="2908359"/>
            <a:ext cx="1040730" cy="370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 + Right Photo">
  <p:cSld name="2_Red/Gray 1 Content + Right Photo">
    <p:bg>
      <p:bgPr>
        <a:solidFill>
          <a:srgbClr val="E7E7E5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>
            <a:spLocks noGrp="1"/>
          </p:cNvSpPr>
          <p:nvPr>
            <p:ph type="pic" idx="2"/>
          </p:nvPr>
        </p:nvSpPr>
        <p:spPr>
          <a:xfrm>
            <a:off x="6096000" y="203683"/>
            <a:ext cx="5892800" cy="645063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08" name="Google Shape;208;p36"/>
          <p:cNvSpPr txBox="1">
            <a:spLocks noGrp="1"/>
          </p:cNvSpPr>
          <p:nvPr>
            <p:ph type="dt" idx="10"/>
          </p:nvPr>
        </p:nvSpPr>
        <p:spPr>
          <a:xfrm>
            <a:off x="2032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4" b="0" i="0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6"/>
          <p:cNvSpPr txBox="1">
            <a:spLocks noGrp="1"/>
          </p:cNvSpPr>
          <p:nvPr>
            <p:ph type="sldNum" idx="12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210" name="Google Shape;210;p36"/>
          <p:cNvSpPr txBox="1">
            <a:spLocks noGrp="1"/>
          </p:cNvSpPr>
          <p:nvPr>
            <p:ph type="body" idx="1"/>
          </p:nvPr>
        </p:nvSpPr>
        <p:spPr>
          <a:xfrm rot="-5400000">
            <a:off x="10494089" y="3745889"/>
            <a:ext cx="27432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94"/>
              <a:buNone/>
              <a:defRPr sz="79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chemeClr val="lt1"/>
              </a:buClr>
              <a:buSzPts val="2381"/>
              <a:buNone/>
              <a:defRPr sz="238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chemeClr val="lt1"/>
              </a:buClr>
              <a:buSzPts val="2116"/>
              <a:buNone/>
              <a:defRPr sz="2116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lt1"/>
              </a:buClr>
              <a:buSzPts val="1852"/>
              <a:buNone/>
              <a:defRPr sz="1852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>
                <a:schemeClr val="lt1"/>
              </a:buClr>
              <a:buSzPts val="1587"/>
              <a:buNone/>
              <a:defRPr sz="1587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36"/>
          <p:cNvSpPr txBox="1">
            <a:spLocks noGrp="1"/>
          </p:cNvSpPr>
          <p:nvPr>
            <p:ph type="body" idx="3"/>
          </p:nvPr>
        </p:nvSpPr>
        <p:spPr>
          <a:xfrm>
            <a:off x="914400" y="2219505"/>
            <a:ext cx="4876800" cy="353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721"/>
              </a:buClr>
              <a:buSzPts val="1600"/>
              <a:buChar char="•"/>
              <a:defRPr sz="1600">
                <a:solidFill>
                  <a:srgbClr val="21272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212721"/>
              </a:buClr>
              <a:buSzPts val="1600"/>
              <a:buChar char="–"/>
              <a:defRPr sz="1600">
                <a:solidFill>
                  <a:srgbClr val="212721"/>
                </a:solidFill>
              </a:defRPr>
            </a:lvl2pPr>
            <a:lvl3pPr marL="1371600" lvl="2" indent="-362966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6C6463"/>
              </a:buClr>
              <a:buSzPts val="2116"/>
              <a:buChar char="•"/>
              <a:defRPr sz="2116">
                <a:solidFill>
                  <a:srgbClr val="6C6463"/>
                </a:solidFill>
              </a:defRPr>
            </a:lvl3pPr>
            <a:lvl4pPr marL="1828800" lvl="3" indent="-346202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6C6463"/>
              </a:buClr>
              <a:buSzPts val="1852"/>
              <a:buChar char="–"/>
              <a:defRPr sz="1852">
                <a:solidFill>
                  <a:srgbClr val="6C6463"/>
                </a:solidFill>
              </a:defRPr>
            </a:lvl4pPr>
            <a:lvl5pPr marL="2286000" lvl="4" indent="-346201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FFFFFF"/>
              </a:buClr>
              <a:buSzPts val="1852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36"/>
          <p:cNvSpPr txBox="1">
            <a:spLocks noGrp="1"/>
          </p:cNvSpPr>
          <p:nvPr>
            <p:ph type="title"/>
          </p:nvPr>
        </p:nvSpPr>
        <p:spPr>
          <a:xfrm>
            <a:off x="914400" y="1042819"/>
            <a:ext cx="48768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Arial"/>
              <a:buNone/>
              <a:defRPr sz="2800"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3" name="Google Shape;21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6363" y="5757597"/>
            <a:ext cx="1911927" cy="739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6190" y="5937309"/>
            <a:ext cx="1040730" cy="370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Title Only">
  <p:cSld name="2_Red/Gray Title Only">
    <p:bg>
      <p:bgPr>
        <a:solidFill>
          <a:srgbClr val="E7E7E5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7"/>
          <p:cNvSpPr>
            <a:spLocks noGrp="1"/>
          </p:cNvSpPr>
          <p:nvPr>
            <p:ph type="pic" idx="2"/>
          </p:nvPr>
        </p:nvSpPr>
        <p:spPr>
          <a:xfrm>
            <a:off x="203200" y="203682"/>
            <a:ext cx="5892800" cy="645063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" name="Google Shape;217;p37"/>
          <p:cNvSpPr txBox="1">
            <a:spLocks noGrp="1"/>
          </p:cNvSpPr>
          <p:nvPr>
            <p:ph type="dt" idx="10"/>
          </p:nvPr>
        </p:nvSpPr>
        <p:spPr>
          <a:xfrm>
            <a:off x="2032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4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7"/>
          <p:cNvSpPr txBox="1">
            <a:spLocks noGrp="1"/>
          </p:cNvSpPr>
          <p:nvPr>
            <p:ph type="sldNum" idx="12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219" name="Google Shape;219;p37"/>
          <p:cNvSpPr txBox="1">
            <a:spLocks noGrp="1"/>
          </p:cNvSpPr>
          <p:nvPr>
            <p:ph type="body" idx="1"/>
          </p:nvPr>
        </p:nvSpPr>
        <p:spPr>
          <a:xfrm rot="-5400000">
            <a:off x="4601291" y="1468008"/>
            <a:ext cx="27432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94"/>
              <a:buNone/>
              <a:defRPr sz="79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chemeClr val="lt1"/>
              </a:buClr>
              <a:buSzPts val="2381"/>
              <a:buNone/>
              <a:defRPr sz="238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chemeClr val="lt1"/>
              </a:buClr>
              <a:buSzPts val="2116"/>
              <a:buNone/>
              <a:defRPr sz="2116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lt1"/>
              </a:buClr>
              <a:buSzPts val="1852"/>
              <a:buNone/>
              <a:defRPr sz="1852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>
                <a:schemeClr val="lt1"/>
              </a:buClr>
              <a:buSzPts val="1587"/>
              <a:buNone/>
              <a:defRPr sz="1587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37"/>
          <p:cNvSpPr txBox="1">
            <a:spLocks noGrp="1"/>
          </p:cNvSpPr>
          <p:nvPr>
            <p:ph type="title"/>
          </p:nvPr>
        </p:nvSpPr>
        <p:spPr>
          <a:xfrm>
            <a:off x="6502805" y="2971806"/>
            <a:ext cx="518119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Arial"/>
              <a:buNone/>
              <a:defRPr sz="2800"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1" name="Google Shape;22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89939" y="5757597"/>
            <a:ext cx="1911927" cy="739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9770" y="5937309"/>
            <a:ext cx="1040730" cy="370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">
  <p:cSld name="3_Red/Gray 1 Content">
    <p:bg>
      <p:bgPr>
        <a:solidFill>
          <a:schemeClr val="l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8"/>
          <p:cNvSpPr txBox="1">
            <a:spLocks noGrp="1"/>
          </p:cNvSpPr>
          <p:nvPr>
            <p:ph type="dt" idx="10"/>
          </p:nvPr>
        </p:nvSpPr>
        <p:spPr>
          <a:xfrm>
            <a:off x="2032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4" b="0" i="0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8"/>
          <p:cNvSpPr txBox="1">
            <a:spLocks noGrp="1"/>
          </p:cNvSpPr>
          <p:nvPr>
            <p:ph type="ftr" idx="11"/>
          </p:nvPr>
        </p:nvSpPr>
        <p:spPr>
          <a:xfrm>
            <a:off x="4165600" y="6423933"/>
            <a:ext cx="3860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4" b="0" i="0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8"/>
          <p:cNvSpPr txBox="1">
            <a:spLocks noGrp="1"/>
          </p:cNvSpPr>
          <p:nvPr>
            <p:ph type="sldNum" idx="12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227" name="Google Shape;227;p38"/>
          <p:cNvSpPr txBox="1">
            <a:spLocks noGrp="1"/>
          </p:cNvSpPr>
          <p:nvPr>
            <p:ph type="title"/>
          </p:nvPr>
        </p:nvSpPr>
        <p:spPr>
          <a:xfrm>
            <a:off x="914805" y="703956"/>
            <a:ext cx="1036279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Arial"/>
              <a:buNone/>
              <a:defRPr sz="2800"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8"/>
          <p:cNvSpPr txBox="1">
            <a:spLocks noGrp="1"/>
          </p:cNvSpPr>
          <p:nvPr>
            <p:ph type="body" idx="1"/>
          </p:nvPr>
        </p:nvSpPr>
        <p:spPr>
          <a:xfrm>
            <a:off x="914400" y="1438834"/>
            <a:ext cx="10363200" cy="431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721"/>
              </a:buClr>
              <a:buSzPts val="1600"/>
              <a:buFont typeface="Arial"/>
              <a:buChar char="•"/>
              <a:defRPr sz="1600">
                <a:solidFill>
                  <a:srgbClr val="21272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212721"/>
              </a:buClr>
              <a:buSzPts val="1600"/>
              <a:buChar char="–"/>
              <a:defRPr sz="1600">
                <a:solidFill>
                  <a:srgbClr val="21272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9" name="Google Shape;229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6363" y="5757597"/>
            <a:ext cx="1911927" cy="739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6520" y="5933499"/>
            <a:ext cx="1040730" cy="370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2 Content">
  <p:cSld name="3_Red/Gray 2 Content"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"/>
          <p:cNvSpPr txBox="1">
            <a:spLocks noGrp="1"/>
          </p:cNvSpPr>
          <p:nvPr>
            <p:ph type="body" idx="1"/>
          </p:nvPr>
        </p:nvSpPr>
        <p:spPr>
          <a:xfrm>
            <a:off x="914805" y="1437916"/>
            <a:ext cx="5079595" cy="431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721"/>
              </a:buClr>
              <a:buSzPts val="1600"/>
              <a:buChar char="•"/>
              <a:defRPr sz="1600">
                <a:solidFill>
                  <a:srgbClr val="21272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212721"/>
              </a:buClr>
              <a:buSzPts val="1600"/>
              <a:buChar char="–"/>
              <a:defRPr sz="1600">
                <a:solidFill>
                  <a:srgbClr val="212721"/>
                </a:solidFill>
              </a:defRPr>
            </a:lvl2pPr>
            <a:lvl3pPr marL="1371600" lvl="2" indent="-362966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6C6463"/>
              </a:buClr>
              <a:buSzPts val="2116"/>
              <a:buChar char="•"/>
              <a:defRPr sz="2116">
                <a:solidFill>
                  <a:srgbClr val="6C6463"/>
                </a:solidFill>
              </a:defRPr>
            </a:lvl3pPr>
            <a:lvl4pPr marL="1828800" lvl="3" indent="-346202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6C6463"/>
              </a:buClr>
              <a:buSzPts val="1852"/>
              <a:buChar char="–"/>
              <a:defRPr sz="1852">
                <a:solidFill>
                  <a:srgbClr val="6C6463"/>
                </a:solidFill>
              </a:defRPr>
            </a:lvl4pPr>
            <a:lvl5pPr marL="2286000" lvl="4" indent="-362966" algn="l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6C6463"/>
              </a:buClr>
              <a:buSzPts val="2116"/>
              <a:buChar char="»"/>
              <a:defRPr sz="2116">
                <a:solidFill>
                  <a:srgbClr val="6C6463"/>
                </a:solidFill>
              </a:defRPr>
            </a:lvl5pPr>
            <a:lvl6pPr marL="2743200" lvl="5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6pPr>
            <a:lvl7pPr marL="3200400" lvl="6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7pPr>
            <a:lvl8pPr marL="3657600" lvl="7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8pPr>
            <a:lvl9pPr marL="4114800" lvl="8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9pPr>
          </a:lstStyle>
          <a:p>
            <a:endParaRPr/>
          </a:p>
        </p:txBody>
      </p:sp>
      <p:sp>
        <p:nvSpPr>
          <p:cNvPr id="233" name="Google Shape;233;p39"/>
          <p:cNvSpPr txBox="1">
            <a:spLocks noGrp="1"/>
          </p:cNvSpPr>
          <p:nvPr>
            <p:ph type="body" idx="2"/>
          </p:nvPr>
        </p:nvSpPr>
        <p:spPr>
          <a:xfrm>
            <a:off x="6197600" y="1437916"/>
            <a:ext cx="5080405" cy="431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721"/>
              </a:buClr>
              <a:buSzPts val="1600"/>
              <a:buChar char="•"/>
              <a:defRPr sz="1600">
                <a:solidFill>
                  <a:srgbClr val="21272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212721"/>
              </a:buClr>
              <a:buSzPts val="1600"/>
              <a:buChar char="–"/>
              <a:defRPr sz="1600">
                <a:solidFill>
                  <a:srgbClr val="212721"/>
                </a:solidFill>
              </a:defRPr>
            </a:lvl2pPr>
            <a:lvl3pPr marL="1371600" lvl="2" indent="-362966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6C6463"/>
              </a:buClr>
              <a:buSzPts val="2116"/>
              <a:buChar char="•"/>
              <a:defRPr sz="2116">
                <a:solidFill>
                  <a:srgbClr val="6C6463"/>
                </a:solidFill>
              </a:defRPr>
            </a:lvl3pPr>
            <a:lvl4pPr marL="1828800" lvl="3" indent="-346202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6C6463"/>
              </a:buClr>
              <a:buSzPts val="1852"/>
              <a:buChar char="–"/>
              <a:defRPr sz="1852">
                <a:solidFill>
                  <a:srgbClr val="6C6463"/>
                </a:solidFill>
              </a:defRPr>
            </a:lvl4pPr>
            <a:lvl5pPr marL="2286000" lvl="4" indent="-362966" algn="l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6C6463"/>
              </a:buClr>
              <a:buSzPts val="2116"/>
              <a:buChar char="»"/>
              <a:defRPr sz="2116">
                <a:solidFill>
                  <a:srgbClr val="6C6463"/>
                </a:solidFill>
              </a:defRPr>
            </a:lvl5pPr>
            <a:lvl6pPr marL="2743200" lvl="5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6pPr>
            <a:lvl7pPr marL="3200400" lvl="6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7pPr>
            <a:lvl8pPr marL="3657600" lvl="7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8pPr>
            <a:lvl9pPr marL="4114800" lvl="8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9pPr>
          </a:lstStyle>
          <a:p>
            <a:endParaRPr/>
          </a:p>
        </p:txBody>
      </p:sp>
      <p:sp>
        <p:nvSpPr>
          <p:cNvPr id="234" name="Google Shape;234;p39"/>
          <p:cNvSpPr txBox="1">
            <a:spLocks noGrp="1"/>
          </p:cNvSpPr>
          <p:nvPr>
            <p:ph type="dt" idx="10"/>
          </p:nvPr>
        </p:nvSpPr>
        <p:spPr>
          <a:xfrm>
            <a:off x="2032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9"/>
          <p:cNvSpPr txBox="1">
            <a:spLocks noGrp="1"/>
          </p:cNvSpPr>
          <p:nvPr>
            <p:ph type="ftr" idx="11"/>
          </p:nvPr>
        </p:nvSpPr>
        <p:spPr>
          <a:xfrm>
            <a:off x="4165600" y="6423933"/>
            <a:ext cx="3860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9"/>
          <p:cNvSpPr txBox="1">
            <a:spLocks noGrp="1"/>
          </p:cNvSpPr>
          <p:nvPr>
            <p:ph type="sldNum" idx="12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237" name="Google Shape;237;p39"/>
          <p:cNvSpPr txBox="1">
            <a:spLocks noGrp="1"/>
          </p:cNvSpPr>
          <p:nvPr>
            <p:ph type="title"/>
          </p:nvPr>
        </p:nvSpPr>
        <p:spPr>
          <a:xfrm>
            <a:off x="914805" y="713115"/>
            <a:ext cx="944839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Arial"/>
              <a:buNone/>
              <a:defRPr sz="2800"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8" name="Google Shape;238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6363" y="5757597"/>
            <a:ext cx="1911927" cy="739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6520" y="5933499"/>
            <a:ext cx="1040730" cy="370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3 Content">
  <p:cSld name="3_Red/Gray 3 Content"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 txBox="1">
            <a:spLocks noGrp="1"/>
          </p:cNvSpPr>
          <p:nvPr>
            <p:ph type="body" idx="1"/>
          </p:nvPr>
        </p:nvSpPr>
        <p:spPr>
          <a:xfrm>
            <a:off x="914805" y="1437920"/>
            <a:ext cx="3352395" cy="431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721"/>
              </a:buClr>
              <a:buSzPts val="1600"/>
              <a:buChar char="•"/>
              <a:defRPr sz="1600">
                <a:solidFill>
                  <a:srgbClr val="21272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212721"/>
              </a:buClr>
              <a:buSzPts val="1600"/>
              <a:buChar char="–"/>
              <a:defRPr sz="1600">
                <a:solidFill>
                  <a:srgbClr val="212721"/>
                </a:solidFill>
              </a:defRPr>
            </a:lvl2pPr>
            <a:lvl3pPr marL="1371600" lvl="2" indent="-362966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6C6463"/>
              </a:buClr>
              <a:buSzPts val="2116"/>
              <a:buChar char="•"/>
              <a:defRPr sz="2116">
                <a:solidFill>
                  <a:srgbClr val="6C6463"/>
                </a:solidFill>
              </a:defRPr>
            </a:lvl3pPr>
            <a:lvl4pPr marL="1828800" lvl="3" indent="-346202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6C6463"/>
              </a:buClr>
              <a:buSzPts val="1852"/>
              <a:buChar char="–"/>
              <a:defRPr sz="1852">
                <a:solidFill>
                  <a:srgbClr val="6C6463"/>
                </a:solidFill>
              </a:defRPr>
            </a:lvl4pPr>
            <a:lvl5pPr marL="2286000" lvl="4" indent="-362966" algn="l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FFFFFF"/>
              </a:buClr>
              <a:buSzPts val="2116"/>
              <a:buChar char="»"/>
              <a:defRPr sz="2116">
                <a:solidFill>
                  <a:srgbClr val="FFFFFF"/>
                </a:solidFill>
              </a:defRPr>
            </a:lvl5pPr>
            <a:lvl6pPr marL="2743200" lvl="5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6pPr>
            <a:lvl7pPr marL="3200400" lvl="6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7pPr>
            <a:lvl8pPr marL="3657600" lvl="7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8pPr>
            <a:lvl9pPr marL="4114800" lvl="8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9pPr>
          </a:lstStyle>
          <a:p>
            <a:endParaRPr/>
          </a:p>
        </p:txBody>
      </p:sp>
      <p:sp>
        <p:nvSpPr>
          <p:cNvPr id="242" name="Google Shape;242;p40"/>
          <p:cNvSpPr txBox="1">
            <a:spLocks noGrp="1"/>
          </p:cNvSpPr>
          <p:nvPr>
            <p:ph type="body" idx="2"/>
          </p:nvPr>
        </p:nvSpPr>
        <p:spPr>
          <a:xfrm>
            <a:off x="7924800" y="1437920"/>
            <a:ext cx="3353205" cy="431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721"/>
              </a:buClr>
              <a:buSzPts val="1600"/>
              <a:buChar char="•"/>
              <a:defRPr sz="1600">
                <a:solidFill>
                  <a:srgbClr val="21272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212721"/>
              </a:buClr>
              <a:buSzPts val="1600"/>
              <a:buChar char="–"/>
              <a:defRPr sz="1600">
                <a:solidFill>
                  <a:srgbClr val="212721"/>
                </a:solidFill>
              </a:defRPr>
            </a:lvl2pPr>
            <a:lvl3pPr marL="1371600" lvl="2" indent="-362966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6C6463"/>
              </a:buClr>
              <a:buSzPts val="2116"/>
              <a:buChar char="•"/>
              <a:defRPr sz="2116">
                <a:solidFill>
                  <a:srgbClr val="6C6463"/>
                </a:solidFill>
              </a:defRPr>
            </a:lvl3pPr>
            <a:lvl4pPr marL="1828800" lvl="3" indent="-346202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6C6463"/>
              </a:buClr>
              <a:buSzPts val="1852"/>
              <a:buChar char="–"/>
              <a:defRPr sz="1852">
                <a:solidFill>
                  <a:srgbClr val="6C6463"/>
                </a:solidFill>
              </a:defRPr>
            </a:lvl4pPr>
            <a:lvl5pPr marL="2286000" lvl="4" indent="-362966" algn="l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FFFFFF"/>
              </a:buClr>
              <a:buSzPts val="2116"/>
              <a:buChar char="»"/>
              <a:defRPr sz="2116">
                <a:solidFill>
                  <a:srgbClr val="FFFFFF"/>
                </a:solidFill>
              </a:defRPr>
            </a:lvl5pPr>
            <a:lvl6pPr marL="2743200" lvl="5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6pPr>
            <a:lvl7pPr marL="3200400" lvl="6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7pPr>
            <a:lvl8pPr marL="3657600" lvl="7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8pPr>
            <a:lvl9pPr marL="4114800" lvl="8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9pPr>
          </a:lstStyle>
          <a:p>
            <a:endParaRPr/>
          </a:p>
        </p:txBody>
      </p:sp>
      <p:sp>
        <p:nvSpPr>
          <p:cNvPr id="243" name="Google Shape;243;p40"/>
          <p:cNvSpPr txBox="1">
            <a:spLocks noGrp="1"/>
          </p:cNvSpPr>
          <p:nvPr>
            <p:ph type="dt" idx="10"/>
          </p:nvPr>
        </p:nvSpPr>
        <p:spPr>
          <a:xfrm>
            <a:off x="2032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40"/>
          <p:cNvSpPr txBox="1">
            <a:spLocks noGrp="1"/>
          </p:cNvSpPr>
          <p:nvPr>
            <p:ph type="ftr" idx="11"/>
          </p:nvPr>
        </p:nvSpPr>
        <p:spPr>
          <a:xfrm>
            <a:off x="4165600" y="6423933"/>
            <a:ext cx="3860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40"/>
          <p:cNvSpPr txBox="1">
            <a:spLocks noGrp="1"/>
          </p:cNvSpPr>
          <p:nvPr>
            <p:ph type="sldNum" idx="12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246" name="Google Shape;246;p40"/>
          <p:cNvSpPr txBox="1">
            <a:spLocks noGrp="1"/>
          </p:cNvSpPr>
          <p:nvPr>
            <p:ph type="body" idx="3"/>
          </p:nvPr>
        </p:nvSpPr>
        <p:spPr>
          <a:xfrm>
            <a:off x="4419400" y="1437920"/>
            <a:ext cx="3353205" cy="431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721"/>
              </a:buClr>
              <a:buSzPts val="1600"/>
              <a:buChar char="•"/>
              <a:defRPr sz="1600">
                <a:solidFill>
                  <a:srgbClr val="21272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212721"/>
              </a:buClr>
              <a:buSzPts val="1600"/>
              <a:buChar char="–"/>
              <a:defRPr sz="1600">
                <a:solidFill>
                  <a:srgbClr val="212721"/>
                </a:solidFill>
              </a:defRPr>
            </a:lvl2pPr>
            <a:lvl3pPr marL="1371600" lvl="2" indent="-362966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6C6463"/>
              </a:buClr>
              <a:buSzPts val="2116"/>
              <a:buChar char="•"/>
              <a:defRPr sz="2116">
                <a:solidFill>
                  <a:srgbClr val="6C6463"/>
                </a:solidFill>
              </a:defRPr>
            </a:lvl3pPr>
            <a:lvl4pPr marL="1828800" lvl="3" indent="-346202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6C6463"/>
              </a:buClr>
              <a:buSzPts val="1852"/>
              <a:buChar char="–"/>
              <a:defRPr sz="1852">
                <a:solidFill>
                  <a:srgbClr val="6C6463"/>
                </a:solidFill>
              </a:defRPr>
            </a:lvl4pPr>
            <a:lvl5pPr marL="2286000" lvl="4" indent="-362966" algn="l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FFFFFF"/>
              </a:buClr>
              <a:buSzPts val="2116"/>
              <a:buChar char="»"/>
              <a:defRPr sz="2116">
                <a:solidFill>
                  <a:srgbClr val="FFFFFF"/>
                </a:solidFill>
              </a:defRPr>
            </a:lvl5pPr>
            <a:lvl6pPr marL="2743200" lvl="5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6pPr>
            <a:lvl7pPr marL="3200400" lvl="6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7pPr>
            <a:lvl8pPr marL="3657600" lvl="7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8pPr>
            <a:lvl9pPr marL="4114800" lvl="8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9pPr>
          </a:lstStyle>
          <a:p>
            <a:endParaRPr/>
          </a:p>
        </p:txBody>
      </p:sp>
      <p:sp>
        <p:nvSpPr>
          <p:cNvPr id="247" name="Google Shape;247;p40"/>
          <p:cNvSpPr txBox="1">
            <a:spLocks noGrp="1"/>
          </p:cNvSpPr>
          <p:nvPr>
            <p:ph type="title"/>
          </p:nvPr>
        </p:nvSpPr>
        <p:spPr>
          <a:xfrm>
            <a:off x="914805" y="713115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Arial"/>
              <a:buNone/>
              <a:defRPr sz="2800"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8" name="Google Shape;24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6363" y="5757597"/>
            <a:ext cx="1911927" cy="739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6520" y="5933499"/>
            <a:ext cx="1040730" cy="370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 + Bottom Photo">
  <p:cSld name="3_Red/Gray 1 Content + Bottom Photo">
    <p:bg>
      <p:bgPr>
        <a:solidFill>
          <a:schemeClr val="lt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>
            <a:spLocks noGrp="1"/>
          </p:cNvSpPr>
          <p:nvPr>
            <p:ph type="pic" idx="2"/>
          </p:nvPr>
        </p:nvSpPr>
        <p:spPr>
          <a:xfrm>
            <a:off x="203200" y="3428999"/>
            <a:ext cx="11785600" cy="3228220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252" name="Google Shape;252;p41"/>
          <p:cNvSpPr txBox="1">
            <a:spLocks noGrp="1"/>
          </p:cNvSpPr>
          <p:nvPr>
            <p:ph type="dt" idx="10"/>
          </p:nvPr>
        </p:nvSpPr>
        <p:spPr>
          <a:xfrm>
            <a:off x="2032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4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41"/>
          <p:cNvSpPr txBox="1">
            <a:spLocks noGrp="1"/>
          </p:cNvSpPr>
          <p:nvPr>
            <p:ph type="ftr" idx="11"/>
          </p:nvPr>
        </p:nvSpPr>
        <p:spPr>
          <a:xfrm>
            <a:off x="4165600" y="6423933"/>
            <a:ext cx="3860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4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41"/>
          <p:cNvSpPr txBox="1">
            <a:spLocks noGrp="1"/>
          </p:cNvSpPr>
          <p:nvPr>
            <p:ph type="sldNum" idx="12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255" name="Google Shape;255;p41"/>
          <p:cNvSpPr txBox="1">
            <a:spLocks noGrp="1"/>
          </p:cNvSpPr>
          <p:nvPr>
            <p:ph type="body" idx="1"/>
          </p:nvPr>
        </p:nvSpPr>
        <p:spPr>
          <a:xfrm rot="-5400000">
            <a:off x="10494091" y="4693325"/>
            <a:ext cx="27432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94"/>
              <a:buNone/>
              <a:defRPr sz="79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chemeClr val="lt1"/>
              </a:buClr>
              <a:buSzPts val="2381"/>
              <a:buNone/>
              <a:defRPr sz="238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chemeClr val="lt1"/>
              </a:buClr>
              <a:buSzPts val="2116"/>
              <a:buNone/>
              <a:defRPr sz="2116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lt1"/>
              </a:buClr>
              <a:buSzPts val="1852"/>
              <a:buNone/>
              <a:defRPr sz="1852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>
                <a:schemeClr val="lt1"/>
              </a:buClr>
              <a:buSzPts val="1587"/>
              <a:buNone/>
              <a:defRPr sz="1587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41"/>
          <p:cNvSpPr txBox="1">
            <a:spLocks noGrp="1"/>
          </p:cNvSpPr>
          <p:nvPr>
            <p:ph type="title"/>
          </p:nvPr>
        </p:nvSpPr>
        <p:spPr>
          <a:xfrm>
            <a:off x="914808" y="713115"/>
            <a:ext cx="93806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Arial"/>
              <a:buNone/>
              <a:defRPr sz="2800"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41"/>
          <p:cNvSpPr txBox="1">
            <a:spLocks noGrp="1"/>
          </p:cNvSpPr>
          <p:nvPr>
            <p:ph type="body" idx="3"/>
          </p:nvPr>
        </p:nvSpPr>
        <p:spPr>
          <a:xfrm>
            <a:off x="914400" y="1432724"/>
            <a:ext cx="3372188" cy="1375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721"/>
              </a:buClr>
              <a:buSzPts val="1600"/>
              <a:buChar char="•"/>
              <a:defRPr sz="1600">
                <a:solidFill>
                  <a:srgbClr val="21272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212721"/>
              </a:buClr>
              <a:buSzPts val="1600"/>
              <a:buChar char="–"/>
              <a:defRPr sz="1600">
                <a:solidFill>
                  <a:srgbClr val="212721"/>
                </a:solidFill>
              </a:defRPr>
            </a:lvl2pPr>
            <a:lvl3pPr marL="1371600" lvl="2" indent="-379793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6C6463"/>
              </a:buClr>
              <a:buSzPts val="2381"/>
              <a:buChar char="•"/>
              <a:defRPr>
                <a:solidFill>
                  <a:srgbClr val="6C6463"/>
                </a:solidFill>
              </a:defRPr>
            </a:lvl3pPr>
            <a:lvl4pPr marL="1828800" lvl="3" indent="-362966" algn="l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6C6463"/>
              </a:buClr>
              <a:buSzPts val="2116"/>
              <a:buChar char="–"/>
              <a:defRPr>
                <a:solidFill>
                  <a:srgbClr val="6C6463"/>
                </a:solidFill>
              </a:defRPr>
            </a:lvl4pPr>
            <a:lvl5pPr marL="2286000" lvl="4" indent="-346201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FFFFFF"/>
              </a:buClr>
              <a:buSzPts val="1852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41"/>
          <p:cNvSpPr txBox="1">
            <a:spLocks noGrp="1"/>
          </p:cNvSpPr>
          <p:nvPr>
            <p:ph type="body" idx="4"/>
          </p:nvPr>
        </p:nvSpPr>
        <p:spPr>
          <a:xfrm>
            <a:off x="4409906" y="1432724"/>
            <a:ext cx="3372188" cy="1375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721"/>
              </a:buClr>
              <a:buSzPts val="1600"/>
              <a:buChar char="•"/>
              <a:defRPr sz="1600">
                <a:solidFill>
                  <a:srgbClr val="21272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212721"/>
              </a:buClr>
              <a:buSzPts val="1600"/>
              <a:buChar char="–"/>
              <a:defRPr sz="1600">
                <a:solidFill>
                  <a:srgbClr val="212721"/>
                </a:solidFill>
              </a:defRPr>
            </a:lvl2pPr>
            <a:lvl3pPr marL="1371600" lvl="2" indent="-379793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6C6463"/>
              </a:buClr>
              <a:buSzPts val="2381"/>
              <a:buChar char="•"/>
              <a:defRPr>
                <a:solidFill>
                  <a:srgbClr val="6C6463"/>
                </a:solidFill>
              </a:defRPr>
            </a:lvl3pPr>
            <a:lvl4pPr marL="1828800" lvl="3" indent="-362966" algn="l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6C6463"/>
              </a:buClr>
              <a:buSzPts val="2116"/>
              <a:buChar char="–"/>
              <a:defRPr>
                <a:solidFill>
                  <a:srgbClr val="6C6463"/>
                </a:solidFill>
              </a:defRPr>
            </a:lvl4pPr>
            <a:lvl5pPr marL="2286000" lvl="4" indent="-346201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FFFFFF"/>
              </a:buClr>
              <a:buSzPts val="1852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41"/>
          <p:cNvSpPr txBox="1">
            <a:spLocks noGrp="1"/>
          </p:cNvSpPr>
          <p:nvPr>
            <p:ph type="body" idx="5"/>
          </p:nvPr>
        </p:nvSpPr>
        <p:spPr>
          <a:xfrm>
            <a:off x="7905817" y="1432724"/>
            <a:ext cx="3372188" cy="1375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721"/>
              </a:buClr>
              <a:buSzPts val="1600"/>
              <a:buChar char="•"/>
              <a:defRPr sz="1600">
                <a:solidFill>
                  <a:srgbClr val="21272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212721"/>
              </a:buClr>
              <a:buSzPts val="1600"/>
              <a:buChar char="–"/>
              <a:defRPr sz="1600">
                <a:solidFill>
                  <a:srgbClr val="212721"/>
                </a:solidFill>
              </a:defRPr>
            </a:lvl2pPr>
            <a:lvl3pPr marL="1371600" lvl="2" indent="-379793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6C6463"/>
              </a:buClr>
              <a:buSzPts val="2381"/>
              <a:buChar char="•"/>
              <a:defRPr>
                <a:solidFill>
                  <a:srgbClr val="6C6463"/>
                </a:solidFill>
              </a:defRPr>
            </a:lvl3pPr>
            <a:lvl4pPr marL="1828800" lvl="3" indent="-362966" algn="l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6C6463"/>
              </a:buClr>
              <a:buSzPts val="2116"/>
              <a:buChar char="–"/>
              <a:defRPr>
                <a:solidFill>
                  <a:srgbClr val="6C6463"/>
                </a:solidFill>
              </a:defRPr>
            </a:lvl4pPr>
            <a:lvl5pPr marL="2286000" lvl="4" indent="-346201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FFFFFF"/>
              </a:buClr>
              <a:buSzPts val="1852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0" name="Google Shape;260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6363" y="2728066"/>
            <a:ext cx="1911927" cy="739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6520" y="2908359"/>
            <a:ext cx="1040730" cy="370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 + Right Photo">
  <p:cSld name="3_Red/Gray 1 Content + Right Photo"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2"/>
          <p:cNvSpPr>
            <a:spLocks noGrp="1"/>
          </p:cNvSpPr>
          <p:nvPr>
            <p:ph type="pic" idx="2"/>
          </p:nvPr>
        </p:nvSpPr>
        <p:spPr>
          <a:xfrm>
            <a:off x="6096000" y="203683"/>
            <a:ext cx="5892800" cy="6450636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264" name="Google Shape;264;p42"/>
          <p:cNvSpPr txBox="1">
            <a:spLocks noGrp="1"/>
          </p:cNvSpPr>
          <p:nvPr>
            <p:ph type="dt" idx="10"/>
          </p:nvPr>
        </p:nvSpPr>
        <p:spPr>
          <a:xfrm>
            <a:off x="2032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4" b="0" i="0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42"/>
          <p:cNvSpPr txBox="1">
            <a:spLocks noGrp="1"/>
          </p:cNvSpPr>
          <p:nvPr>
            <p:ph type="sldNum" idx="12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266" name="Google Shape;266;p42"/>
          <p:cNvSpPr txBox="1">
            <a:spLocks noGrp="1"/>
          </p:cNvSpPr>
          <p:nvPr>
            <p:ph type="body" idx="1"/>
          </p:nvPr>
        </p:nvSpPr>
        <p:spPr>
          <a:xfrm rot="-5400000">
            <a:off x="10497249" y="3321726"/>
            <a:ext cx="27432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94"/>
              <a:buNone/>
              <a:defRPr sz="79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chemeClr val="lt1"/>
              </a:buClr>
              <a:buSzPts val="2381"/>
              <a:buNone/>
              <a:defRPr sz="238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chemeClr val="lt1"/>
              </a:buClr>
              <a:buSzPts val="2116"/>
              <a:buNone/>
              <a:defRPr sz="2116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lt1"/>
              </a:buClr>
              <a:buSzPts val="1852"/>
              <a:buNone/>
              <a:defRPr sz="1852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>
                <a:schemeClr val="lt1"/>
              </a:buClr>
              <a:buSzPts val="1587"/>
              <a:buNone/>
              <a:defRPr sz="1587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42"/>
          <p:cNvSpPr txBox="1">
            <a:spLocks noGrp="1"/>
          </p:cNvSpPr>
          <p:nvPr>
            <p:ph type="body" idx="3"/>
          </p:nvPr>
        </p:nvSpPr>
        <p:spPr>
          <a:xfrm>
            <a:off x="914400" y="2219505"/>
            <a:ext cx="4876800" cy="349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721"/>
              </a:buClr>
              <a:buSzPts val="1600"/>
              <a:buChar char="•"/>
              <a:defRPr sz="1600">
                <a:solidFill>
                  <a:srgbClr val="21272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212721"/>
              </a:buClr>
              <a:buSzPts val="1600"/>
              <a:buChar char="–"/>
              <a:defRPr sz="1600">
                <a:solidFill>
                  <a:srgbClr val="212721"/>
                </a:solidFill>
              </a:defRPr>
            </a:lvl2pPr>
            <a:lvl3pPr marL="1371600" lvl="2" indent="-362966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6C6463"/>
              </a:buClr>
              <a:buSzPts val="2116"/>
              <a:buChar char="•"/>
              <a:defRPr sz="2116">
                <a:solidFill>
                  <a:srgbClr val="6C6463"/>
                </a:solidFill>
              </a:defRPr>
            </a:lvl3pPr>
            <a:lvl4pPr marL="1828800" lvl="3" indent="-346202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6C6463"/>
              </a:buClr>
              <a:buSzPts val="1852"/>
              <a:buChar char="–"/>
              <a:defRPr sz="1852">
                <a:solidFill>
                  <a:srgbClr val="6C6463"/>
                </a:solidFill>
              </a:defRPr>
            </a:lvl4pPr>
            <a:lvl5pPr marL="2286000" lvl="4" indent="-346201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FFFFFF"/>
              </a:buClr>
              <a:buSzPts val="1852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42"/>
          <p:cNvSpPr txBox="1">
            <a:spLocks noGrp="1"/>
          </p:cNvSpPr>
          <p:nvPr>
            <p:ph type="title"/>
          </p:nvPr>
        </p:nvSpPr>
        <p:spPr>
          <a:xfrm>
            <a:off x="914400" y="1042819"/>
            <a:ext cx="48768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Arial"/>
              <a:buNone/>
              <a:defRPr sz="2800"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69" name="Google Shape;269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6363" y="5757597"/>
            <a:ext cx="1911927" cy="739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6190" y="5937309"/>
            <a:ext cx="1040730" cy="370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Title Only">
  <p:cSld name="3_Red/Gray Title Only">
    <p:bg>
      <p:bgPr>
        <a:solidFill>
          <a:schemeClr val="lt1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3"/>
          <p:cNvSpPr>
            <a:spLocks noGrp="1"/>
          </p:cNvSpPr>
          <p:nvPr>
            <p:ph type="pic" idx="2"/>
          </p:nvPr>
        </p:nvSpPr>
        <p:spPr>
          <a:xfrm>
            <a:off x="203200" y="203682"/>
            <a:ext cx="5892800" cy="6450634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273" name="Google Shape;273;p43"/>
          <p:cNvSpPr txBox="1">
            <a:spLocks noGrp="1"/>
          </p:cNvSpPr>
          <p:nvPr>
            <p:ph type="dt" idx="10"/>
          </p:nvPr>
        </p:nvSpPr>
        <p:spPr>
          <a:xfrm>
            <a:off x="2032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4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43"/>
          <p:cNvSpPr txBox="1">
            <a:spLocks noGrp="1"/>
          </p:cNvSpPr>
          <p:nvPr>
            <p:ph type="sldNum" idx="12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275" name="Google Shape;275;p43"/>
          <p:cNvSpPr txBox="1">
            <a:spLocks noGrp="1"/>
          </p:cNvSpPr>
          <p:nvPr>
            <p:ph type="body" idx="1"/>
          </p:nvPr>
        </p:nvSpPr>
        <p:spPr>
          <a:xfrm rot="-5400000">
            <a:off x="4601291" y="1468008"/>
            <a:ext cx="27432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94"/>
              <a:buNone/>
              <a:defRPr sz="79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chemeClr val="lt1"/>
              </a:buClr>
              <a:buSzPts val="2381"/>
              <a:buNone/>
              <a:defRPr sz="238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chemeClr val="lt1"/>
              </a:buClr>
              <a:buSzPts val="2116"/>
              <a:buNone/>
              <a:defRPr sz="2116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lt1"/>
              </a:buClr>
              <a:buSzPts val="1852"/>
              <a:buNone/>
              <a:defRPr sz="1852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>
                <a:schemeClr val="lt1"/>
              </a:buClr>
              <a:buSzPts val="1587"/>
              <a:buNone/>
              <a:defRPr sz="1587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43"/>
          <p:cNvSpPr txBox="1">
            <a:spLocks noGrp="1"/>
          </p:cNvSpPr>
          <p:nvPr>
            <p:ph type="title"/>
          </p:nvPr>
        </p:nvSpPr>
        <p:spPr>
          <a:xfrm>
            <a:off x="6502805" y="2971806"/>
            <a:ext cx="518119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Arial"/>
              <a:buNone/>
              <a:defRPr sz="2800"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7" name="Google Shape;277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89939" y="5757597"/>
            <a:ext cx="1911927" cy="739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9770" y="5937309"/>
            <a:ext cx="1040730" cy="370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3fdaa663fc_6_8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g13fdaa663fc_6_8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2" name="Google Shape;282;g13fdaa663fc_6_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g13fdaa663fc_6_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g13fdaa663fc_6_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2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2 Content">
  <p:cSld name="Red/Gray 2 Content">
    <p:bg>
      <p:bgPr>
        <a:solidFill>
          <a:srgbClr val="E7E7E5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914805" y="1437612"/>
            <a:ext cx="10363200" cy="4319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721"/>
              </a:buClr>
              <a:buSzPts val="1600"/>
              <a:buChar char="•"/>
              <a:defRPr sz="1600">
                <a:solidFill>
                  <a:srgbClr val="21272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212721"/>
              </a:buClr>
              <a:buSzPts val="1600"/>
              <a:buChar char="–"/>
              <a:defRPr sz="1600">
                <a:solidFill>
                  <a:srgbClr val="212721"/>
                </a:solidFill>
              </a:defRPr>
            </a:lvl2pPr>
            <a:lvl3pPr marL="1371600" lvl="2" indent="-362966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6C6463"/>
              </a:buClr>
              <a:buSzPts val="2116"/>
              <a:buChar char="•"/>
              <a:defRPr sz="2116">
                <a:solidFill>
                  <a:srgbClr val="6C6463"/>
                </a:solidFill>
              </a:defRPr>
            </a:lvl3pPr>
            <a:lvl4pPr marL="1828800" lvl="3" indent="-346202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6C6463"/>
              </a:buClr>
              <a:buSzPts val="1852"/>
              <a:buChar char="–"/>
              <a:defRPr sz="1852">
                <a:solidFill>
                  <a:srgbClr val="6C6463"/>
                </a:solidFill>
              </a:defRPr>
            </a:lvl4pPr>
            <a:lvl5pPr marL="2286000" lvl="4" indent="-362966" algn="l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6C6463"/>
              </a:buClr>
              <a:buSzPts val="2116"/>
              <a:buChar char="»"/>
              <a:defRPr sz="2116">
                <a:solidFill>
                  <a:srgbClr val="6C6463"/>
                </a:solidFill>
              </a:defRPr>
            </a:lvl5pPr>
            <a:lvl6pPr marL="2743200" lvl="5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6pPr>
            <a:lvl7pPr marL="3200400" lvl="6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7pPr>
            <a:lvl8pPr marL="3657600" lvl="7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8pPr>
            <a:lvl9pPr marL="4114800" lvl="8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dt" idx="10"/>
          </p:nvPr>
        </p:nvSpPr>
        <p:spPr>
          <a:xfrm>
            <a:off x="2032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ftr" idx="11"/>
          </p:nvPr>
        </p:nvSpPr>
        <p:spPr>
          <a:xfrm>
            <a:off x="4165600" y="6423933"/>
            <a:ext cx="3860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914805" y="712810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SzPts val="2800"/>
              <a:buFont typeface="Arial"/>
              <a:buNone/>
              <a:defRPr sz="2800">
                <a:solidFill>
                  <a:srgbClr val="651D3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6363" y="5757597"/>
            <a:ext cx="1911927" cy="739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6520" y="5933499"/>
            <a:ext cx="1040730" cy="370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Info">
  <p:cSld name="Contact Inf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3199" y="203682"/>
            <a:ext cx="11785601" cy="645063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9"/>
          <p:cNvSpPr txBox="1">
            <a:spLocks noGrp="1"/>
          </p:cNvSpPr>
          <p:nvPr>
            <p:ph type="body" idx="1"/>
          </p:nvPr>
        </p:nvSpPr>
        <p:spPr>
          <a:xfrm rot="-5400000">
            <a:off x="10494091" y="1468008"/>
            <a:ext cx="27432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94"/>
              <a:buNone/>
              <a:defRPr sz="79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chemeClr val="lt1"/>
              </a:buClr>
              <a:buSzPts val="2381"/>
              <a:buNone/>
              <a:defRPr sz="238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chemeClr val="lt1"/>
              </a:buClr>
              <a:buSzPts val="2116"/>
              <a:buNone/>
              <a:defRPr sz="2116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lt1"/>
              </a:buClr>
              <a:buSzPts val="1852"/>
              <a:buNone/>
              <a:defRPr sz="1852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>
                <a:schemeClr val="lt1"/>
              </a:buClr>
              <a:buSzPts val="1587"/>
              <a:buNone/>
              <a:defRPr sz="1587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dt" idx="10"/>
          </p:nvPr>
        </p:nvSpPr>
        <p:spPr>
          <a:xfrm>
            <a:off x="2032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4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subTitle" idx="2"/>
          </p:nvPr>
        </p:nvSpPr>
        <p:spPr>
          <a:xfrm>
            <a:off x="914400" y="3478898"/>
            <a:ext cx="4572000" cy="16002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16"/>
              <a:buNone/>
              <a:defRPr sz="2116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888888"/>
              </a:buClr>
              <a:buSzPts val="2116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888888"/>
              </a:buClr>
              <a:buSzPts val="2381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888888"/>
              </a:buClr>
              <a:buSzPts val="2116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888888"/>
              </a:buClr>
              <a:buSzPts val="1852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529"/>
              </a:spcBef>
              <a:spcAft>
                <a:spcPts val="0"/>
              </a:spcAft>
              <a:buClr>
                <a:srgbClr val="888888"/>
              </a:buClr>
              <a:buSzPts val="2645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529"/>
              </a:spcBef>
              <a:spcAft>
                <a:spcPts val="0"/>
              </a:spcAft>
              <a:buClr>
                <a:srgbClr val="888888"/>
              </a:buClr>
              <a:buSzPts val="2645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529"/>
              </a:spcBef>
              <a:spcAft>
                <a:spcPts val="0"/>
              </a:spcAft>
              <a:buClr>
                <a:srgbClr val="888888"/>
              </a:buClr>
              <a:buSzPts val="2645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529"/>
              </a:spcBef>
              <a:spcAft>
                <a:spcPts val="0"/>
              </a:spcAft>
              <a:buClr>
                <a:srgbClr val="888888"/>
              </a:buClr>
              <a:buSzPts val="264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5" name="Google Shape;5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560" y="368064"/>
            <a:ext cx="3192704" cy="12355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Google Shape;56;p19"/>
          <p:cNvCxnSpPr/>
          <p:nvPr/>
        </p:nvCxnSpPr>
        <p:spPr>
          <a:xfrm>
            <a:off x="995680" y="3388208"/>
            <a:ext cx="42672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</p:cxnSp>
      <p:pic>
        <p:nvPicPr>
          <p:cNvPr id="57" name="Google Shape;5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05480" y="591233"/>
            <a:ext cx="1856613" cy="740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Full Red">
  <p:cSld name="Divider - Full Red">
    <p:bg>
      <p:bgPr>
        <a:solidFill>
          <a:srgbClr val="BA0C2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1524000" y="707641"/>
            <a:ext cx="76200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dt" idx="10"/>
          </p:nvPr>
        </p:nvSpPr>
        <p:spPr>
          <a:xfrm>
            <a:off x="2032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ftr" idx="11"/>
          </p:nvPr>
        </p:nvSpPr>
        <p:spPr>
          <a:xfrm>
            <a:off x="4165600" y="6423933"/>
            <a:ext cx="3860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sldNum" idx="12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cxnSp>
        <p:nvCxnSpPr>
          <p:cNvPr id="63" name="Google Shape;63;p20"/>
          <p:cNvCxnSpPr/>
          <p:nvPr/>
        </p:nvCxnSpPr>
        <p:spPr>
          <a:xfrm>
            <a:off x="995680" y="909220"/>
            <a:ext cx="42672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</p:cxnSp>
      <p:pic>
        <p:nvPicPr>
          <p:cNvPr id="64" name="Google Shape;6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9800" y="5240720"/>
            <a:ext cx="3192704" cy="1235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5480" y="5487083"/>
            <a:ext cx="1856613" cy="740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ed/Gray 2 Content">
  <p:cSld name="4_Red/Gray 2 Content">
    <p:bg>
      <p:bgPr>
        <a:solidFill>
          <a:srgbClr val="E7E7E5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>
            <a:spLocks noGrp="1"/>
          </p:cNvSpPr>
          <p:nvPr>
            <p:ph type="body" idx="1"/>
          </p:nvPr>
        </p:nvSpPr>
        <p:spPr>
          <a:xfrm>
            <a:off x="914805" y="1436390"/>
            <a:ext cx="5079595" cy="4321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721"/>
              </a:buClr>
              <a:buSzPts val="1600"/>
              <a:buChar char="•"/>
              <a:defRPr sz="1600">
                <a:solidFill>
                  <a:srgbClr val="21272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212721"/>
              </a:buClr>
              <a:buSzPts val="1600"/>
              <a:buChar char="–"/>
              <a:defRPr sz="1600">
                <a:solidFill>
                  <a:srgbClr val="212721"/>
                </a:solidFill>
              </a:defRPr>
            </a:lvl2pPr>
            <a:lvl3pPr marL="1371600" lvl="2" indent="-362966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6C6463"/>
              </a:buClr>
              <a:buSzPts val="2116"/>
              <a:buChar char="•"/>
              <a:defRPr sz="2116">
                <a:solidFill>
                  <a:srgbClr val="6C6463"/>
                </a:solidFill>
              </a:defRPr>
            </a:lvl3pPr>
            <a:lvl4pPr marL="1828800" lvl="3" indent="-346202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6C6463"/>
              </a:buClr>
              <a:buSzPts val="1852"/>
              <a:buChar char="–"/>
              <a:defRPr sz="1852">
                <a:solidFill>
                  <a:srgbClr val="6C6463"/>
                </a:solidFill>
              </a:defRPr>
            </a:lvl4pPr>
            <a:lvl5pPr marL="2286000" lvl="4" indent="-362966" algn="l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6C6463"/>
              </a:buClr>
              <a:buSzPts val="2116"/>
              <a:buChar char="»"/>
              <a:defRPr sz="2116">
                <a:solidFill>
                  <a:srgbClr val="6C6463"/>
                </a:solidFill>
              </a:defRPr>
            </a:lvl5pPr>
            <a:lvl6pPr marL="2743200" lvl="5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6pPr>
            <a:lvl7pPr marL="3200400" lvl="6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7pPr>
            <a:lvl8pPr marL="3657600" lvl="7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8pPr>
            <a:lvl9pPr marL="4114800" lvl="8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2"/>
          </p:nvPr>
        </p:nvSpPr>
        <p:spPr>
          <a:xfrm>
            <a:off x="6197600" y="1436390"/>
            <a:ext cx="5080405" cy="4321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721"/>
              </a:buClr>
              <a:buSzPts val="1600"/>
              <a:buChar char="•"/>
              <a:defRPr sz="1600">
                <a:solidFill>
                  <a:srgbClr val="21272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212721"/>
              </a:buClr>
              <a:buSzPts val="1600"/>
              <a:buChar char="–"/>
              <a:defRPr sz="1600">
                <a:solidFill>
                  <a:srgbClr val="212721"/>
                </a:solidFill>
              </a:defRPr>
            </a:lvl2pPr>
            <a:lvl3pPr marL="1371600" lvl="2" indent="-362966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6C6463"/>
              </a:buClr>
              <a:buSzPts val="2116"/>
              <a:buChar char="•"/>
              <a:defRPr sz="2116">
                <a:solidFill>
                  <a:srgbClr val="6C6463"/>
                </a:solidFill>
              </a:defRPr>
            </a:lvl3pPr>
            <a:lvl4pPr marL="1828800" lvl="3" indent="-346202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6C6463"/>
              </a:buClr>
              <a:buSzPts val="1852"/>
              <a:buChar char="–"/>
              <a:defRPr sz="1852">
                <a:solidFill>
                  <a:srgbClr val="6C6463"/>
                </a:solidFill>
              </a:defRPr>
            </a:lvl4pPr>
            <a:lvl5pPr marL="2286000" lvl="4" indent="-362966" algn="l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6C6463"/>
              </a:buClr>
              <a:buSzPts val="2116"/>
              <a:buChar char="»"/>
              <a:defRPr sz="2116">
                <a:solidFill>
                  <a:srgbClr val="6C6463"/>
                </a:solidFill>
              </a:defRPr>
            </a:lvl5pPr>
            <a:lvl6pPr marL="2743200" lvl="5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6pPr>
            <a:lvl7pPr marL="3200400" lvl="6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7pPr>
            <a:lvl8pPr marL="3657600" lvl="7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8pPr>
            <a:lvl9pPr marL="4114800" lvl="8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2032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165600" y="6423933"/>
            <a:ext cx="3860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title"/>
          </p:nvPr>
        </p:nvSpPr>
        <p:spPr>
          <a:xfrm>
            <a:off x="914805" y="711590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SzPts val="2800"/>
              <a:buFont typeface="Arial"/>
              <a:buNone/>
              <a:defRPr sz="2800">
                <a:solidFill>
                  <a:srgbClr val="651D3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3" name="Google Shape;7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6363" y="5757597"/>
            <a:ext cx="1911927" cy="739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6520" y="5933499"/>
            <a:ext cx="1040730" cy="370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3 Content">
  <p:cSld name="Red/Gray 3 Content">
    <p:bg>
      <p:bgPr>
        <a:solidFill>
          <a:srgbClr val="E7E7E5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>
            <a:off x="914805" y="1436391"/>
            <a:ext cx="3352395" cy="423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721"/>
              </a:buClr>
              <a:buSzPts val="1600"/>
              <a:buChar char="•"/>
              <a:defRPr sz="1600">
                <a:solidFill>
                  <a:srgbClr val="21272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212721"/>
              </a:buClr>
              <a:buSzPts val="1600"/>
              <a:buChar char="–"/>
              <a:defRPr sz="1600">
                <a:solidFill>
                  <a:srgbClr val="212721"/>
                </a:solidFill>
              </a:defRPr>
            </a:lvl2pPr>
            <a:lvl3pPr marL="1371600" lvl="2" indent="-362966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6C6463"/>
              </a:buClr>
              <a:buSzPts val="2116"/>
              <a:buChar char="•"/>
              <a:defRPr sz="2116">
                <a:solidFill>
                  <a:srgbClr val="6C6463"/>
                </a:solidFill>
              </a:defRPr>
            </a:lvl3pPr>
            <a:lvl4pPr marL="1828800" lvl="3" indent="-346202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6C6463"/>
              </a:buClr>
              <a:buSzPts val="1852"/>
              <a:buChar char="–"/>
              <a:defRPr sz="1852">
                <a:solidFill>
                  <a:srgbClr val="6C6463"/>
                </a:solidFill>
              </a:defRPr>
            </a:lvl4pPr>
            <a:lvl5pPr marL="2286000" lvl="4" indent="-362966" algn="l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FFFFFF"/>
              </a:buClr>
              <a:buSzPts val="2116"/>
              <a:buChar char="»"/>
              <a:defRPr sz="2116">
                <a:solidFill>
                  <a:srgbClr val="FFFFFF"/>
                </a:solidFill>
              </a:defRPr>
            </a:lvl5pPr>
            <a:lvl6pPr marL="2743200" lvl="5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6pPr>
            <a:lvl7pPr marL="3200400" lvl="6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7pPr>
            <a:lvl8pPr marL="3657600" lvl="7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8pPr>
            <a:lvl9pPr marL="4114800" lvl="8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body" idx="2"/>
          </p:nvPr>
        </p:nvSpPr>
        <p:spPr>
          <a:xfrm>
            <a:off x="7924800" y="1436391"/>
            <a:ext cx="3353205" cy="423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721"/>
              </a:buClr>
              <a:buSzPts val="1600"/>
              <a:buChar char="•"/>
              <a:defRPr sz="1600">
                <a:solidFill>
                  <a:srgbClr val="21272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212721"/>
              </a:buClr>
              <a:buSzPts val="1600"/>
              <a:buChar char="–"/>
              <a:defRPr sz="1600">
                <a:solidFill>
                  <a:srgbClr val="212721"/>
                </a:solidFill>
              </a:defRPr>
            </a:lvl2pPr>
            <a:lvl3pPr marL="1371600" lvl="2" indent="-362966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6C6463"/>
              </a:buClr>
              <a:buSzPts val="2116"/>
              <a:buChar char="•"/>
              <a:defRPr sz="2116">
                <a:solidFill>
                  <a:srgbClr val="6C6463"/>
                </a:solidFill>
              </a:defRPr>
            </a:lvl3pPr>
            <a:lvl4pPr marL="1828800" lvl="3" indent="-346202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6C6463"/>
              </a:buClr>
              <a:buSzPts val="1852"/>
              <a:buChar char="–"/>
              <a:defRPr sz="1852">
                <a:solidFill>
                  <a:srgbClr val="6C6463"/>
                </a:solidFill>
              </a:defRPr>
            </a:lvl4pPr>
            <a:lvl5pPr marL="2286000" lvl="4" indent="-362966" algn="l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FFFFFF"/>
              </a:buClr>
              <a:buSzPts val="2116"/>
              <a:buChar char="»"/>
              <a:defRPr sz="2116">
                <a:solidFill>
                  <a:srgbClr val="FFFFFF"/>
                </a:solidFill>
              </a:defRPr>
            </a:lvl5pPr>
            <a:lvl6pPr marL="2743200" lvl="5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6pPr>
            <a:lvl7pPr marL="3200400" lvl="6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7pPr>
            <a:lvl8pPr marL="3657600" lvl="7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8pPr>
            <a:lvl9pPr marL="4114800" lvl="8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dt" idx="10"/>
          </p:nvPr>
        </p:nvSpPr>
        <p:spPr>
          <a:xfrm>
            <a:off x="2032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ftr" idx="11"/>
          </p:nvPr>
        </p:nvSpPr>
        <p:spPr>
          <a:xfrm>
            <a:off x="4165600" y="6423933"/>
            <a:ext cx="3860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sldNum" idx="12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body" idx="3"/>
          </p:nvPr>
        </p:nvSpPr>
        <p:spPr>
          <a:xfrm>
            <a:off x="4419400" y="1436391"/>
            <a:ext cx="3353205" cy="423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721"/>
              </a:buClr>
              <a:buSzPts val="1600"/>
              <a:buChar char="•"/>
              <a:defRPr sz="1600">
                <a:solidFill>
                  <a:srgbClr val="21272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212721"/>
              </a:buClr>
              <a:buSzPts val="1600"/>
              <a:buChar char="–"/>
              <a:defRPr sz="1600">
                <a:solidFill>
                  <a:srgbClr val="212721"/>
                </a:solidFill>
              </a:defRPr>
            </a:lvl2pPr>
            <a:lvl3pPr marL="1371600" lvl="2" indent="-362966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6C6463"/>
              </a:buClr>
              <a:buSzPts val="2116"/>
              <a:buChar char="•"/>
              <a:defRPr sz="2116">
                <a:solidFill>
                  <a:srgbClr val="6C6463"/>
                </a:solidFill>
              </a:defRPr>
            </a:lvl3pPr>
            <a:lvl4pPr marL="1828800" lvl="3" indent="-346202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6C6463"/>
              </a:buClr>
              <a:buSzPts val="1852"/>
              <a:buChar char="–"/>
              <a:defRPr sz="1852">
                <a:solidFill>
                  <a:srgbClr val="6C6463"/>
                </a:solidFill>
              </a:defRPr>
            </a:lvl4pPr>
            <a:lvl5pPr marL="2286000" lvl="4" indent="-362966" algn="l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FFFFFF"/>
              </a:buClr>
              <a:buSzPts val="2116"/>
              <a:buChar char="»"/>
              <a:defRPr sz="2116">
                <a:solidFill>
                  <a:srgbClr val="FFFFFF"/>
                </a:solidFill>
              </a:defRPr>
            </a:lvl5pPr>
            <a:lvl6pPr marL="2743200" lvl="5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6pPr>
            <a:lvl7pPr marL="3200400" lvl="6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7pPr>
            <a:lvl8pPr marL="3657600" lvl="7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8pPr>
            <a:lvl9pPr marL="4114800" lvl="8" indent="-379793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1"/>
              <a:buChar char="•"/>
              <a:defRPr sz="2381"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title"/>
          </p:nvPr>
        </p:nvSpPr>
        <p:spPr>
          <a:xfrm>
            <a:off x="914805" y="711590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SzPts val="2800"/>
              <a:buFont typeface="Arial"/>
              <a:buNone/>
              <a:defRPr sz="2800">
                <a:solidFill>
                  <a:srgbClr val="651D3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3" name="Google Shape;8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6363" y="5757597"/>
            <a:ext cx="1911927" cy="739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6520" y="5933499"/>
            <a:ext cx="1040730" cy="370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Title Only">
  <p:cSld name="Red/Gray Title Only">
    <p:bg>
      <p:bgPr>
        <a:solidFill>
          <a:srgbClr val="E7E7E5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>
            <a:spLocks noGrp="1"/>
          </p:cNvSpPr>
          <p:nvPr>
            <p:ph type="pic" idx="2"/>
          </p:nvPr>
        </p:nvSpPr>
        <p:spPr>
          <a:xfrm>
            <a:off x="203200" y="203682"/>
            <a:ext cx="5892800" cy="645063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2032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4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sldNum" idx="12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1"/>
          </p:nvPr>
        </p:nvSpPr>
        <p:spPr>
          <a:xfrm rot="-5400000">
            <a:off x="4601291" y="1468008"/>
            <a:ext cx="27432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94"/>
              <a:buNone/>
              <a:defRPr sz="79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chemeClr val="lt1"/>
              </a:buClr>
              <a:buSzPts val="2381"/>
              <a:buNone/>
              <a:defRPr sz="238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chemeClr val="lt1"/>
              </a:buClr>
              <a:buSzPts val="2116"/>
              <a:buNone/>
              <a:defRPr sz="2116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lt1"/>
              </a:buClr>
              <a:buSzPts val="1852"/>
              <a:buNone/>
              <a:defRPr sz="1852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>
                <a:schemeClr val="lt1"/>
              </a:buClr>
              <a:buSzPts val="1587"/>
              <a:buNone/>
              <a:defRPr sz="1587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title"/>
          </p:nvPr>
        </p:nvSpPr>
        <p:spPr>
          <a:xfrm>
            <a:off x="6502805" y="2971806"/>
            <a:ext cx="518119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SzPts val="2800"/>
              <a:buFont typeface="Arial"/>
              <a:buNone/>
              <a:defRPr sz="2800">
                <a:solidFill>
                  <a:srgbClr val="651D3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1" name="Google Shape;9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89939" y="5757597"/>
            <a:ext cx="1911927" cy="739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9770" y="5937309"/>
            <a:ext cx="1040730" cy="370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">
  <p:cSld name="1_Red/Gray 1 Content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dt" idx="10"/>
          </p:nvPr>
        </p:nvSpPr>
        <p:spPr>
          <a:xfrm>
            <a:off x="2032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4" b="0" i="0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ftr" idx="11"/>
          </p:nvPr>
        </p:nvSpPr>
        <p:spPr>
          <a:xfrm>
            <a:off x="4165600" y="6423933"/>
            <a:ext cx="3860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4" b="0" i="0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sldNum" idx="12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title"/>
          </p:nvPr>
        </p:nvSpPr>
        <p:spPr>
          <a:xfrm>
            <a:off x="914805" y="712201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Arial"/>
              <a:buNone/>
              <a:defRPr sz="2800"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body" idx="1"/>
          </p:nvPr>
        </p:nvSpPr>
        <p:spPr>
          <a:xfrm>
            <a:off x="914400" y="1437000"/>
            <a:ext cx="10363200" cy="423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721"/>
              </a:buClr>
              <a:buSzPts val="1600"/>
              <a:buFont typeface="Arial"/>
              <a:buChar char="•"/>
              <a:defRPr sz="1600">
                <a:solidFill>
                  <a:srgbClr val="21272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212721"/>
              </a:buClr>
              <a:buSzPts val="1600"/>
              <a:buChar char="–"/>
              <a:defRPr sz="1600">
                <a:solidFill>
                  <a:srgbClr val="21272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9" name="Google Shape;9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6363" y="5757597"/>
            <a:ext cx="1911927" cy="739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6520" y="5933499"/>
            <a:ext cx="1040730" cy="370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914805" y="933170"/>
            <a:ext cx="103632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3174"/>
              <a:buFont typeface="Arial"/>
              <a:buNone/>
              <a:defRPr sz="3174" b="0" i="0" u="none" strike="noStrike" cap="none">
                <a:solidFill>
                  <a:srgbClr val="BA0C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914400" y="1715549"/>
            <a:ext cx="10363200" cy="423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29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116"/>
              <a:buFont typeface="Arial"/>
              <a:buChar char="•"/>
              <a:defRPr sz="2116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2966" algn="l" rtl="0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6C6463"/>
              </a:buClr>
              <a:buSzPts val="2116"/>
              <a:buFont typeface="Arial"/>
              <a:buChar char="–"/>
              <a:defRPr sz="2116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9793" algn="l" rtl="0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>
                <a:srgbClr val="6C6463"/>
              </a:buClr>
              <a:buSzPts val="2381"/>
              <a:buFont typeface="Arial"/>
              <a:buChar char="•"/>
              <a:defRPr sz="2381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62966" algn="l" rtl="0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6C6463"/>
              </a:buClr>
              <a:buSzPts val="2116"/>
              <a:buFont typeface="Arial"/>
              <a:buChar char="–"/>
              <a:defRPr sz="2116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46201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6C6463"/>
              </a:buClr>
              <a:buSzPts val="1852"/>
              <a:buFont typeface="Arial"/>
              <a:buChar char="»"/>
              <a:defRPr sz="1852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96557" algn="l" rtl="0">
              <a:lnSpc>
                <a:spcPct val="10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2645"/>
              <a:buFont typeface="Arial"/>
              <a:buChar char="•"/>
              <a:defRPr sz="26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6557" algn="l" rtl="0">
              <a:lnSpc>
                <a:spcPct val="10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2645"/>
              <a:buFont typeface="Arial"/>
              <a:buChar char="•"/>
              <a:defRPr sz="26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6557" algn="l" rtl="0">
              <a:lnSpc>
                <a:spcPct val="10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2645"/>
              <a:buFont typeface="Arial"/>
              <a:buChar char="•"/>
              <a:defRPr sz="26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6557" algn="l" rtl="0">
              <a:lnSpc>
                <a:spcPct val="10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2645"/>
              <a:buFont typeface="Arial"/>
              <a:buChar char="•"/>
              <a:defRPr sz="26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203200" y="6449816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165600" y="6449816"/>
            <a:ext cx="3860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9144000" y="6449816"/>
            <a:ext cx="2844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  <a:defRPr sz="794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5" name="Google Shape;15;p14"/>
          <p:cNvSpPr/>
          <p:nvPr/>
        </p:nvSpPr>
        <p:spPr>
          <a:xfrm>
            <a:off x="0" y="0"/>
            <a:ext cx="12192000" cy="6864096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65"/>
              <a:buFont typeface="Arial"/>
              <a:buNone/>
            </a:pPr>
            <a:endParaRPr sz="3165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usaidcep.ua/" TargetMode="External"/><Relationship Id="rId3" Type="http://schemas.openxmlformats.org/officeDocument/2006/relationships/hyperlink" Target="mailto:info@cepukraine.org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hyperlink" Target="https://twitter.com/usaid_cep" TargetMode="External"/><Relationship Id="rId4" Type="http://schemas.openxmlformats.org/officeDocument/2006/relationships/image" Target="../media/image14.png"/><Relationship Id="rId9" Type="http://schemas.openxmlformats.org/officeDocument/2006/relationships/hyperlink" Target="https://www.linkedin.com/company/cepukrain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"/>
          <p:cNvSpPr/>
          <p:nvPr/>
        </p:nvSpPr>
        <p:spPr>
          <a:xfrm flipH="1">
            <a:off x="203200" y="203681"/>
            <a:ext cx="11785600" cy="64506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"/>
          <p:cNvSpPr txBox="1">
            <a:spLocks noGrp="1"/>
          </p:cNvSpPr>
          <p:nvPr>
            <p:ph type="ctrTitle"/>
          </p:nvPr>
        </p:nvSpPr>
        <p:spPr>
          <a:xfrm>
            <a:off x="955653" y="2118718"/>
            <a:ext cx="10459599" cy="3219092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74"/>
              <a:buNone/>
            </a:pPr>
            <a:r>
              <a:rPr lang="uk-UA" sz="3200" dirty="0"/>
              <a:t>ПРОГРАМА USAID «КОНКУРЕНТОСПРОМОЖНА ЕКОНОМІКА УКРАЇНИ»</a:t>
            </a:r>
            <a:br>
              <a:rPr lang="en-US" sz="3200" dirty="0"/>
            </a:br>
            <a:r>
              <a:rPr lang="uk-UA" sz="3200" dirty="0"/>
              <a:t>Грантові можливості під час війни на безперервність та відновлення бізнесу</a:t>
            </a: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r>
              <a:rPr lang="uk-UA" sz="3200" dirty="0"/>
              <a:t>5 серпня 2022</a:t>
            </a:r>
            <a:br>
              <a:rPr lang="uk-UA" sz="3200" dirty="0"/>
            </a:br>
            <a:endParaRPr sz="3200" dirty="0"/>
          </a:p>
        </p:txBody>
      </p:sp>
      <p:cxnSp>
        <p:nvCxnSpPr>
          <p:cNvPr id="291" name="Google Shape;291;p1"/>
          <p:cNvCxnSpPr/>
          <p:nvPr/>
        </p:nvCxnSpPr>
        <p:spPr>
          <a:xfrm>
            <a:off x="1036284" y="3932956"/>
            <a:ext cx="423323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</p:cxnSp>
      <p:pic>
        <p:nvPicPr>
          <p:cNvPr id="292" name="Google Shape;29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4560" y="368064"/>
            <a:ext cx="3192704" cy="1235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53641" y="646042"/>
            <a:ext cx="1856613" cy="661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5DCEFA-238F-D209-E2BA-8C26AA053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392" y="1842046"/>
            <a:ext cx="10402123" cy="3987254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 panose="020B0604020202020204" pitchFamily="34" charset="0"/>
              <a:buChar char="●"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будівництво або будь-яка інфраструктурна діяльність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 panose="020B0604020202020204" pitchFamily="34" charset="0"/>
              <a:buChar char="●"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церемонії, вечірки, святкування або «представницькі» витрати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 panose="020B0604020202020204" pitchFamily="34" charset="0"/>
              <a:buChar char="●"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сільськогосподарських товарів, на які поширюються обмеження; автотранспортних засобів, у тому числі мотоциклів; фармацевтичних препаратів; медичного обладнання; засобів контрацепції; вживаного обладнання; обладнання та послуг для проведення абортів; предметів розкоші</a:t>
            </a: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 panose="020B0604020202020204" pitchFamily="34" charset="0"/>
              <a:buChar char="●"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алкогольні напої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 panose="020B0604020202020204" pitchFamily="34" charset="0"/>
              <a:buChar char="●"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придбання товарів або послуг, обмежених або заборонених згідно з чинними правилами USAID щодо походження/національності (наприклад, товари та послуги із Куби, Ірану, Північної Кореї та Сирії)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 panose="020B0604020202020204" pitchFamily="34" charset="0"/>
              <a:buChar char="●"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будь-яка закупівля або діяльність, що вже була здійснена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 panose="020B0604020202020204" pitchFamily="34" charset="0"/>
              <a:buChar char="●"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закупівлі або діяльність, що не є необхідними задля досягнення цілей гранту, згідно із визначенням Програми USAID КЕУ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 panose="020B0604020202020204" pitchFamily="34" charset="0"/>
              <a:buChar char="●"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попередні зобов’язання та/або борги, штрафи та пені, накладені на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грантоотримувача</a:t>
            </a:r>
            <a:endParaRPr lang="uk-UA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 panose="020B0604020202020204" pitchFamily="34" charset="0"/>
              <a:buChar char="●"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створення фондів для пожертв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35A85C-C4D9-8359-3748-E03D52E47F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10</a:t>
            </a:fld>
            <a:endParaRPr lang="uk-U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3C3B79-7586-5C54-4354-DE2FAADE7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05" y="281963"/>
            <a:ext cx="10363200" cy="954067"/>
          </a:xfrm>
        </p:spPr>
        <p:txBody>
          <a:bodyPr/>
          <a:lstStyle/>
          <a:p>
            <a:r>
              <a:rPr lang="uk-UA" dirty="0"/>
              <a:t>Річний програмний запит (РПЗ) 2022</a:t>
            </a:r>
            <a:r>
              <a:rPr lang="ru-RU" dirty="0"/>
              <a:t>_004</a:t>
            </a:r>
            <a:br>
              <a:rPr lang="ru-RU" dirty="0"/>
            </a:br>
            <a:r>
              <a:rPr lang="ru-RU" sz="2800" i="0" dirty="0"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uk-UA" dirty="0"/>
              <a:t>Безперервність та відновлення бізнесу</a:t>
            </a:r>
            <a:r>
              <a:rPr lang="ru-RU" sz="2800" i="0" dirty="0">
                <a:latin typeface="Arial"/>
                <a:ea typeface="Arial"/>
                <a:cs typeface="Arial"/>
                <a:sym typeface="Arial"/>
              </a:rPr>
              <a:t>»</a:t>
            </a:r>
            <a:endParaRPr lang="en-US" dirty="0"/>
          </a:p>
        </p:txBody>
      </p:sp>
      <p:sp>
        <p:nvSpPr>
          <p:cNvPr id="6" name="Google Shape;337;p3">
            <a:extLst>
              <a:ext uri="{FF2B5EF4-FFF2-40B4-BE49-F238E27FC236}">
                <a16:creationId xmlns:a16="http://schemas.microsoft.com/office/drawing/2014/main" id="{2F095A63-3684-57B5-BE3B-A38F3C99B41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204928" y="6423933"/>
            <a:ext cx="3860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sz="800" b="0" i="0" u="none" strike="noStrike" cap="none" dirty="0">
                <a:latin typeface="Arial"/>
                <a:ea typeface="Arial"/>
                <a:cs typeface="Arial"/>
                <a:sym typeface="Arial"/>
              </a:rPr>
              <a:t>ГРАНТИ В ЦИФРАХ</a:t>
            </a:r>
            <a:endParaRPr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62102B-7583-8B7A-B959-9C8D36E162F8}"/>
              </a:ext>
            </a:extLst>
          </p:cNvPr>
          <p:cNvSpPr/>
          <p:nvPr/>
        </p:nvSpPr>
        <p:spPr>
          <a:xfrm>
            <a:off x="1006373" y="1236030"/>
            <a:ext cx="3664153" cy="606016"/>
          </a:xfrm>
          <a:prstGeom prst="rect">
            <a:avLst/>
          </a:prstGeom>
          <a:solidFill>
            <a:srgbClr val="65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0" indent="0">
              <a:buNone/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НЕДОЗВОЛЕНІ ВИТРАТИ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2493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3"/>
          <p:cNvSpPr txBox="1">
            <a:spLocks noGrp="1"/>
          </p:cNvSpPr>
          <p:nvPr>
            <p:ph type="subTitle" idx="2"/>
          </p:nvPr>
        </p:nvSpPr>
        <p:spPr>
          <a:xfrm>
            <a:off x="929052" y="3751849"/>
            <a:ext cx="7002373" cy="1134587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uk-UA" sz="1800" b="0" i="0">
                <a:latin typeface="Arial"/>
                <a:ea typeface="Arial"/>
                <a:cs typeface="Arial"/>
                <a:sym typeface="Arial"/>
              </a:rPr>
              <a:t>Ресурси та контакти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uk-UA" sz="1800"/>
              <a:t>Програми USAID «Конкурентоспроможна економіка України»</a:t>
            </a:r>
            <a:endParaRPr sz="1800"/>
          </a:p>
        </p:txBody>
      </p:sp>
      <p:sp>
        <p:nvSpPr>
          <p:cNvPr id="789" name="Google Shape;789;p13"/>
          <p:cNvSpPr/>
          <p:nvPr/>
        </p:nvSpPr>
        <p:spPr>
          <a:xfrm>
            <a:off x="3957212" y="5456902"/>
            <a:ext cx="2855067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u="sng" dirty="0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grants</a:t>
            </a:r>
            <a:r>
              <a:rPr lang="uk-UA" sz="1800" b="0" i="0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uk-UA" sz="1600" b="0" i="0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cepukraine</a:t>
            </a:r>
            <a:r>
              <a:rPr lang="uk-UA" sz="1800" b="0" i="0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.org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0" name="Google Shape;79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7288" y="4859435"/>
            <a:ext cx="314381" cy="314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9681" y="4857623"/>
            <a:ext cx="318005" cy="318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7288" y="5552237"/>
            <a:ext cx="318005" cy="318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13" descr="Электронная почта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38014" y="5520569"/>
            <a:ext cx="381340" cy="381340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13"/>
          <p:cNvSpPr txBox="1"/>
          <p:nvPr/>
        </p:nvSpPr>
        <p:spPr>
          <a:xfrm>
            <a:off x="1383340" y="4726020"/>
            <a:ext cx="189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@usaidcep.ua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13"/>
          <p:cNvSpPr txBox="1"/>
          <p:nvPr/>
        </p:nvSpPr>
        <p:spPr>
          <a:xfrm>
            <a:off x="3957213" y="4745176"/>
            <a:ext cx="2175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@usaidcepukraine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13"/>
          <p:cNvSpPr txBox="1"/>
          <p:nvPr/>
        </p:nvSpPr>
        <p:spPr>
          <a:xfrm>
            <a:off x="1383340" y="5444041"/>
            <a:ext cx="170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@usaid_cep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"/>
          <p:cNvSpPr txBox="1">
            <a:spLocks noGrp="1"/>
          </p:cNvSpPr>
          <p:nvPr>
            <p:ph type="ftr" idx="11"/>
          </p:nvPr>
        </p:nvSpPr>
        <p:spPr>
          <a:xfrm>
            <a:off x="4086942" y="6423953"/>
            <a:ext cx="4083665" cy="214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ОПИС ПРОГРАМИ USAID «КОНКУРЕНТОСПРОМОЖНА ЕКОНОМІКА УКРАЇНИ»</a:t>
            </a:r>
            <a:endParaRPr/>
          </a:p>
        </p:txBody>
      </p:sp>
      <p:sp>
        <p:nvSpPr>
          <p:cNvPr id="319" name="Google Shape;319;p2"/>
          <p:cNvSpPr txBox="1">
            <a:spLocks noGrp="1"/>
          </p:cNvSpPr>
          <p:nvPr>
            <p:ph type="title"/>
          </p:nvPr>
        </p:nvSpPr>
        <p:spPr>
          <a:xfrm>
            <a:off x="914805" y="648238"/>
            <a:ext cx="925196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SzPts val="2800"/>
              <a:buFont typeface="Arial"/>
              <a:buNone/>
            </a:pPr>
            <a:r>
              <a:rPr lang="uk-UA" sz="2800" i="0">
                <a:latin typeface="Arial"/>
                <a:ea typeface="Arial"/>
                <a:cs typeface="Arial"/>
                <a:sym typeface="Arial"/>
              </a:rPr>
              <a:t>ПРОГРАМА USAID </a:t>
            </a:r>
            <a:br>
              <a:rPr lang="uk-UA" sz="2800" i="0">
                <a:latin typeface="Arial"/>
                <a:ea typeface="Arial"/>
                <a:cs typeface="Arial"/>
                <a:sym typeface="Arial"/>
              </a:rPr>
            </a:br>
            <a:r>
              <a:rPr lang="uk-UA" sz="2800" i="0">
                <a:latin typeface="Arial"/>
                <a:ea typeface="Arial"/>
                <a:cs typeface="Arial"/>
                <a:sym typeface="Arial"/>
              </a:rPr>
              <a:t>«КОНКУРЕНТОСПРОМОЖНА ЕКОНОМІКА УКРАЇНИ»</a:t>
            </a:r>
            <a:endParaRPr/>
          </a:p>
        </p:txBody>
      </p:sp>
      <p:sp>
        <p:nvSpPr>
          <p:cNvPr id="320" name="Google Shape;320;p2"/>
          <p:cNvSpPr txBox="1">
            <a:spLocks noGrp="1"/>
          </p:cNvSpPr>
          <p:nvPr>
            <p:ph type="body" idx="1"/>
          </p:nvPr>
        </p:nvSpPr>
        <p:spPr>
          <a:xfrm>
            <a:off x="796413" y="1624711"/>
            <a:ext cx="10599174" cy="835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None/>
            </a:pPr>
            <a:r>
              <a:rPr lang="uk-UA" sz="1600"/>
              <a:t>допомагає підвищувати конкурентоспроможність українських стартапів та малих і середніх бізнесів на внутрішньому ринку, а також конкурентоспроможність українських продуктів та послуг на зовнішніх ринках. </a:t>
            </a:r>
            <a:endParaRPr/>
          </a:p>
        </p:txBody>
      </p:sp>
      <p:sp>
        <p:nvSpPr>
          <p:cNvPr id="321" name="Google Shape;321;p2"/>
          <p:cNvSpPr/>
          <p:nvPr/>
        </p:nvSpPr>
        <p:spPr>
          <a:xfrm>
            <a:off x="961990" y="3392102"/>
            <a:ext cx="33664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uk-UA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жовтень 2018 – жовтень 2023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"/>
          <p:cNvSpPr/>
          <p:nvPr/>
        </p:nvSpPr>
        <p:spPr>
          <a:xfrm>
            <a:off x="6042835" y="2653872"/>
            <a:ext cx="417726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uk-UA" sz="1600" b="0" i="0" u="none" strike="noStrike" cap="none" dirty="0">
                <a:solidFill>
                  <a:srgbClr val="BA0C2F"/>
                </a:solidFill>
                <a:latin typeface="Arial"/>
                <a:ea typeface="Arial"/>
                <a:cs typeface="Arial"/>
                <a:sym typeface="Arial"/>
              </a:rPr>
              <a:t>ЦІЛІ ПРОГРАМИ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"/>
          <p:cNvSpPr txBox="1"/>
          <p:nvPr/>
        </p:nvSpPr>
        <p:spPr>
          <a:xfrm>
            <a:off x="932495" y="2700039"/>
            <a:ext cx="384971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uk-UA" sz="1600" b="0" i="0" u="none" strike="noStrike" cap="none" dirty="0">
                <a:solidFill>
                  <a:srgbClr val="BA0C2F"/>
                </a:solidFill>
                <a:latin typeface="Arial"/>
                <a:ea typeface="Arial"/>
                <a:cs typeface="Arial"/>
                <a:sym typeface="Arial"/>
              </a:rPr>
              <a:t>ТРИВАЛІСТЬ ПРОГРАМИ</a:t>
            </a:r>
            <a:endParaRPr sz="1600" b="0" i="0" u="none" strike="noStrike" cap="none" dirty="0">
              <a:solidFill>
                <a:srgbClr val="BA0C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"/>
          <p:cNvSpPr txBox="1"/>
          <p:nvPr/>
        </p:nvSpPr>
        <p:spPr>
          <a:xfrm>
            <a:off x="914400" y="4505579"/>
            <a:ext cx="245232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uk-UA" sz="1600" b="0" i="0" u="none" strike="noStrike" cap="none" dirty="0">
                <a:solidFill>
                  <a:srgbClr val="BA0C2F"/>
                </a:solidFill>
                <a:latin typeface="Arial"/>
                <a:ea typeface="Arial"/>
                <a:cs typeface="Arial"/>
                <a:sym typeface="Arial"/>
              </a:rPr>
              <a:t>СУМА КОНТРАКТУ</a:t>
            </a:r>
            <a:endParaRPr sz="2000" b="0" i="0" u="none" strike="noStrike" cap="none" dirty="0">
              <a:solidFill>
                <a:srgbClr val="BA0C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"/>
          <p:cNvSpPr txBox="1"/>
          <p:nvPr/>
        </p:nvSpPr>
        <p:spPr>
          <a:xfrm>
            <a:off x="932494" y="5043827"/>
            <a:ext cx="253647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uk-UA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41.9 млн </a:t>
            </a:r>
            <a:r>
              <a:rPr lang="uk-UA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долл</a:t>
            </a:r>
            <a:r>
              <a:rPr lang="uk-UA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США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Google Shape;326;p2" descr="Месячный календарь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468" y="2241689"/>
            <a:ext cx="408736" cy="408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" descr="Портфель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990" y="4071686"/>
            <a:ext cx="419904" cy="41990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"/>
          <p:cNvSpPr txBox="1"/>
          <p:nvPr/>
        </p:nvSpPr>
        <p:spPr>
          <a:xfrm>
            <a:off x="6042836" y="3392102"/>
            <a:ext cx="5152031" cy="252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B2E"/>
              </a:buClr>
              <a:buSzPts val="1600"/>
              <a:buFont typeface="Arial"/>
              <a:buChar char="•"/>
            </a:pPr>
            <a:r>
              <a:rPr lang="uk-UA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розбудова спрощеного та прозорого бізнес-клімату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A0B2E"/>
              </a:buClr>
              <a:buSzPts val="1600"/>
              <a:buFont typeface="Arial"/>
              <a:buChar char="•"/>
            </a:pPr>
            <a:r>
              <a:rPr lang="uk-UA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допомога перспективним секторам економіки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A0B2E"/>
              </a:buClr>
              <a:buSzPts val="1600"/>
              <a:buFont typeface="Arial"/>
              <a:buChar char="•"/>
            </a:pPr>
            <a:r>
              <a:rPr lang="uk-UA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сприяння експорту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A0B2E"/>
              </a:buClr>
              <a:buSzPts val="1600"/>
              <a:buFont typeface="Arial"/>
              <a:buChar char="•"/>
            </a:pPr>
            <a:r>
              <a:rPr lang="uk-UA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підтримка участі у міжнародній торгівлі та дотримання  її правил та вимог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A0B2E"/>
              </a:buClr>
              <a:buSzPts val="1600"/>
              <a:buFont typeface="Arial"/>
              <a:buChar char="•"/>
            </a:pPr>
            <a:r>
              <a:rPr lang="uk-UA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спрощення процедур зовнішньої торгівлі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uk-UA" sz="13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з моменту повномасштабного вторгнення РФ долучається до вирішення першочергових задач: допомоги в </a:t>
            </a:r>
            <a:r>
              <a:rPr lang="uk-UA" sz="1300" b="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релокації</a:t>
            </a:r>
            <a:r>
              <a:rPr lang="uk-UA" sz="13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та грантової підтримки бізнесів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9" name="Google Shape;329;p2"/>
          <p:cNvCxnSpPr/>
          <p:nvPr/>
        </p:nvCxnSpPr>
        <p:spPr>
          <a:xfrm>
            <a:off x="1007643" y="3178594"/>
            <a:ext cx="4520798" cy="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0" name="Google Shape;330;p2"/>
          <p:cNvCxnSpPr/>
          <p:nvPr/>
        </p:nvCxnSpPr>
        <p:spPr>
          <a:xfrm>
            <a:off x="6096000" y="3189104"/>
            <a:ext cx="4520798" cy="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1" name="Google Shape;331;p2"/>
          <p:cNvCxnSpPr/>
          <p:nvPr/>
        </p:nvCxnSpPr>
        <p:spPr>
          <a:xfrm>
            <a:off x="997133" y="4961295"/>
            <a:ext cx="4520798" cy="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2" name="Google Shape;332;p2" descr="Попасть в яблочко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2835" y="2242494"/>
            <a:ext cx="407126" cy="407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3b4f0a4c1b_0_0"/>
          <p:cNvSpPr txBox="1">
            <a:spLocks noGrp="1"/>
          </p:cNvSpPr>
          <p:nvPr>
            <p:ph type="title"/>
          </p:nvPr>
        </p:nvSpPr>
        <p:spPr>
          <a:xfrm>
            <a:off x="914405" y="470525"/>
            <a:ext cx="10363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SzPts val="2800"/>
              <a:buFont typeface="Arial"/>
              <a:buNone/>
            </a:pPr>
            <a:r>
              <a:rPr lang="uk-UA" dirty="0"/>
              <a:t>ЩО ПЛАНУЄМО: ПОТОЧНІ ТА МАЙБУТНІ ГРАНТОВІ ПРОГРАМИ</a:t>
            </a:r>
            <a:endParaRPr dirty="0"/>
          </a:p>
        </p:txBody>
      </p:sp>
      <p:grpSp>
        <p:nvGrpSpPr>
          <p:cNvPr id="675" name="Google Shape;675;g13b4f0a4c1b_0_0"/>
          <p:cNvGrpSpPr/>
          <p:nvPr/>
        </p:nvGrpSpPr>
        <p:grpSpPr>
          <a:xfrm>
            <a:off x="1050605" y="1553456"/>
            <a:ext cx="5088000" cy="1398845"/>
            <a:chOff x="1044577" y="1678547"/>
            <a:chExt cx="5088000" cy="1398845"/>
          </a:xfrm>
        </p:grpSpPr>
        <p:sp>
          <p:nvSpPr>
            <p:cNvPr id="676" name="Google Shape;676;g13b4f0a4c1b_0_0"/>
            <p:cNvSpPr txBox="1"/>
            <p:nvPr/>
          </p:nvSpPr>
          <p:spPr>
            <a:xfrm>
              <a:off x="1081226" y="2146408"/>
              <a:ext cx="4978200" cy="930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Arial"/>
                <a:buChar char="•"/>
              </a:pPr>
              <a:r>
                <a:rPr lang="uk-UA" sz="14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релокація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Arial"/>
                <a:buChar char="•"/>
              </a:pPr>
              <a:r>
                <a:rPr lang="uk-UA"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відновлення виробництва та продажів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900"/>
                </a:spcBef>
                <a:spcAft>
                  <a:spcPts val="300"/>
                </a:spcAft>
                <a:buClr>
                  <a:srgbClr val="C00000"/>
                </a:buClr>
                <a:buSzPts val="1400"/>
                <a:buFont typeface="Arial"/>
                <a:buChar char="•"/>
              </a:pPr>
              <a:r>
                <a:rPr lang="uk-UA"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фахові консультації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g13b4f0a4c1b_0_0"/>
            <p:cNvSpPr txBox="1"/>
            <p:nvPr/>
          </p:nvSpPr>
          <p:spPr>
            <a:xfrm>
              <a:off x="1044577" y="1678547"/>
              <a:ext cx="5088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uk-UA" sz="1600" b="0" i="0" u="none" strike="noStrike" cap="none" dirty="0">
                  <a:solidFill>
                    <a:srgbClr val="BA0C2F"/>
                  </a:solidFill>
                  <a:latin typeface="Arial"/>
                  <a:ea typeface="Arial"/>
                  <a:cs typeface="Arial"/>
                  <a:sym typeface="Arial"/>
                </a:rPr>
                <a:t>ПІДТРИМКА БІЗНЕСУ (ВІДКРИТО)</a:t>
              </a:r>
              <a:endParaRPr sz="2000" b="0" i="0" u="none" strike="noStrike" cap="none" dirty="0">
                <a:solidFill>
                  <a:srgbClr val="BA0C2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78" name="Google Shape;678;g13b4f0a4c1b_0_0"/>
            <p:cNvCxnSpPr>
              <a:cxnSpLocks/>
            </p:cNvCxnSpPr>
            <p:nvPr/>
          </p:nvCxnSpPr>
          <p:spPr>
            <a:xfrm>
              <a:off x="1044577" y="2076988"/>
              <a:ext cx="4275775" cy="1706"/>
            </a:xfrm>
            <a:prstGeom prst="straightConnector1">
              <a:avLst/>
            </a:pr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83" name="Google Shape;683;g13b4f0a4c1b_0_0"/>
          <p:cNvGrpSpPr/>
          <p:nvPr/>
        </p:nvGrpSpPr>
        <p:grpSpPr>
          <a:xfrm>
            <a:off x="914405" y="3362841"/>
            <a:ext cx="4978200" cy="1696771"/>
            <a:chOff x="6589483" y="1412012"/>
            <a:chExt cx="4978200" cy="1696771"/>
          </a:xfrm>
        </p:grpSpPr>
        <p:sp>
          <p:nvSpPr>
            <p:cNvPr id="684" name="Google Shape;684;g13b4f0a4c1b_0_0"/>
            <p:cNvSpPr txBox="1"/>
            <p:nvPr/>
          </p:nvSpPr>
          <p:spPr>
            <a:xfrm>
              <a:off x="6674075" y="2139183"/>
              <a:ext cx="4720500" cy="9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Arial"/>
                <a:buChar char="•"/>
              </a:pPr>
              <a:r>
                <a:rPr lang="uk-UA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надання послуг для МСП (консультації, сервіси)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Arial"/>
                <a:buChar char="•"/>
              </a:pPr>
              <a:r>
                <a:rPr lang="uk-UA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місцеві та національні ініціативи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196850" algn="l" rtl="0">
                <a:lnSpc>
                  <a:spcPct val="100000"/>
                </a:lnSpc>
                <a:spcBef>
                  <a:spcPts val="1200"/>
                </a:spcBef>
                <a:spcAft>
                  <a:spcPts val="600"/>
                </a:spcAft>
                <a:buClr>
                  <a:srgbClr val="C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g13b4f0a4c1b_0_0"/>
            <p:cNvSpPr txBox="1"/>
            <p:nvPr/>
          </p:nvSpPr>
          <p:spPr>
            <a:xfrm>
              <a:off x="6589483" y="1412012"/>
              <a:ext cx="49782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uk-UA" sz="1600" b="0" i="0" u="none" strike="noStrike" cap="none" dirty="0">
                  <a:solidFill>
                    <a:srgbClr val="BA0C2F"/>
                  </a:solidFill>
                  <a:latin typeface="Arial"/>
                  <a:ea typeface="Arial"/>
                  <a:cs typeface="Arial"/>
                  <a:sym typeface="Arial"/>
                </a:rPr>
                <a:t>ДІЯЛЬНІСТЬ ОРГАНІЗАЦІЙ ПІДТРИМКИ БІЗНЕСУ (BSO)</a:t>
              </a:r>
              <a:endParaRPr sz="1200" b="0" i="0" u="none" strike="noStrike" cap="none" dirty="0">
                <a:solidFill>
                  <a:srgbClr val="BA0C2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86" name="Google Shape;686;g13b4f0a4c1b_0_0"/>
            <p:cNvCxnSpPr/>
            <p:nvPr/>
          </p:nvCxnSpPr>
          <p:spPr>
            <a:xfrm>
              <a:off x="6674075" y="2077735"/>
              <a:ext cx="4460700" cy="0"/>
            </a:xfrm>
            <a:prstGeom prst="straightConnector1">
              <a:avLst/>
            </a:pr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87" name="Google Shape;687;g13b4f0a4c1b_0_0"/>
          <p:cNvGrpSpPr/>
          <p:nvPr/>
        </p:nvGrpSpPr>
        <p:grpSpPr>
          <a:xfrm>
            <a:off x="7142705" y="1573730"/>
            <a:ext cx="4544226" cy="1389362"/>
            <a:chOff x="6674075" y="3388154"/>
            <a:chExt cx="4544226" cy="1389362"/>
          </a:xfrm>
        </p:grpSpPr>
        <p:sp>
          <p:nvSpPr>
            <p:cNvPr id="688" name="Google Shape;688;g13b4f0a4c1b_0_0"/>
            <p:cNvSpPr txBox="1"/>
            <p:nvPr/>
          </p:nvSpPr>
          <p:spPr>
            <a:xfrm>
              <a:off x="6757601" y="3388154"/>
              <a:ext cx="4460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uk-UA" sz="1600" b="0" i="0" u="none" strike="noStrike" cap="none" dirty="0">
                  <a:solidFill>
                    <a:srgbClr val="BA0C2F"/>
                  </a:solidFill>
                  <a:latin typeface="Arial"/>
                  <a:ea typeface="Arial"/>
                  <a:cs typeface="Arial"/>
                  <a:sym typeface="Arial"/>
                </a:rPr>
                <a:t>ПІДТРИМКА ВІЗИТІВ (ВІДКРИТО)</a:t>
              </a:r>
              <a:endParaRPr sz="1200" b="0" i="0" u="none" strike="noStrike" cap="none" dirty="0">
                <a:solidFill>
                  <a:srgbClr val="BA0C2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g13b4f0a4c1b_0_0"/>
            <p:cNvSpPr txBox="1"/>
            <p:nvPr/>
          </p:nvSpPr>
          <p:spPr>
            <a:xfrm>
              <a:off x="6681636" y="3884716"/>
              <a:ext cx="4445700" cy="89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Arial"/>
                <a:buChar char="•"/>
              </a:pPr>
              <a:r>
                <a:rPr lang="uk-UA" sz="14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торговельні </a:t>
              </a:r>
              <a:r>
                <a:rPr lang="uk-UA" dirty="0" err="1">
                  <a:solidFill>
                    <a:schemeClr val="dk1"/>
                  </a:solidFill>
                </a:rPr>
                <a:t>івенті</a:t>
              </a:r>
              <a:r>
                <a:rPr lang="uk-UA" sz="14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uk-UA" dirty="0">
                  <a:solidFill>
                    <a:schemeClr val="dk1"/>
                  </a:solidFill>
                </a:rPr>
                <a:t>та місії</a:t>
              </a:r>
              <a:endParaRPr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Arial"/>
                <a:buChar char="•"/>
              </a:pPr>
              <a:r>
                <a:rPr lang="uk-UA" sz="14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бізнес-конференції</a:t>
              </a:r>
              <a:endParaRPr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C00000"/>
                </a:buClr>
                <a:buSzPts val="1400"/>
                <a:buFont typeface="Arial"/>
                <a:buChar char="•"/>
              </a:pPr>
              <a:r>
                <a:rPr lang="uk-UA" sz="14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фасилітація</a:t>
              </a:r>
              <a:r>
                <a:rPr lang="uk-UA" sz="14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діалогу «влада-бізнес»</a:t>
              </a:r>
              <a:endParaRPr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90" name="Google Shape;690;g13b4f0a4c1b_0_0"/>
            <p:cNvCxnSpPr/>
            <p:nvPr/>
          </p:nvCxnSpPr>
          <p:spPr>
            <a:xfrm>
              <a:off x="6674075" y="3794400"/>
              <a:ext cx="4460700" cy="0"/>
            </a:xfrm>
            <a:prstGeom prst="straightConnector1">
              <a:avLst/>
            </a:pr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91" name="Google Shape;691;g13b4f0a4c1b_0_0"/>
          <p:cNvGrpSpPr/>
          <p:nvPr/>
        </p:nvGrpSpPr>
        <p:grpSpPr>
          <a:xfrm>
            <a:off x="6860162" y="3362841"/>
            <a:ext cx="6816914" cy="780841"/>
            <a:chOff x="1065152" y="4743711"/>
            <a:chExt cx="6816914" cy="780841"/>
          </a:xfrm>
        </p:grpSpPr>
        <p:sp>
          <p:nvSpPr>
            <p:cNvPr id="692" name="Google Shape;692;g13b4f0a4c1b_0_0"/>
            <p:cNvSpPr txBox="1"/>
            <p:nvPr/>
          </p:nvSpPr>
          <p:spPr>
            <a:xfrm>
              <a:off x="1065152" y="4743711"/>
              <a:ext cx="6816914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uk-UA" sz="1600" b="0" i="0" u="none" strike="noStrike" cap="none" dirty="0">
                  <a:solidFill>
                    <a:srgbClr val="BA0C2F"/>
                  </a:solidFill>
                  <a:latin typeface="Arial"/>
                  <a:ea typeface="Arial"/>
                  <a:cs typeface="Arial"/>
                  <a:sym typeface="Arial"/>
                </a:rPr>
                <a:t>ПІДТРИМКА ЖІНОЧОГО та СІМЕЙНОГО 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uk-UA" sz="1600" b="0" i="0" u="none" strike="noStrike" cap="none" dirty="0">
                  <a:solidFill>
                    <a:srgbClr val="BA0C2F"/>
                  </a:solidFill>
                  <a:latin typeface="Arial"/>
                  <a:ea typeface="Arial"/>
                  <a:cs typeface="Arial"/>
                  <a:sym typeface="Arial"/>
                </a:rPr>
                <a:t>ПІДПРИЄМНИЦТВА</a:t>
              </a:r>
              <a:endParaRPr sz="1200" b="0" i="0" u="none" strike="noStrike" cap="none" dirty="0">
                <a:solidFill>
                  <a:srgbClr val="BA0C2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93" name="Google Shape;693;g13b4f0a4c1b_0_0"/>
            <p:cNvCxnSpPr>
              <a:cxnSpLocks/>
            </p:cNvCxnSpPr>
            <p:nvPr/>
          </p:nvCxnSpPr>
          <p:spPr>
            <a:xfrm flipV="1">
              <a:off x="1081216" y="5470882"/>
              <a:ext cx="4727179" cy="53670"/>
            </a:xfrm>
            <a:prstGeom prst="straightConnector1">
              <a:avLst/>
            </a:pr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94" name="Google Shape;694;g13b4f0a4c1b_0_0"/>
          <p:cNvSpPr txBox="1">
            <a:spLocks noGrp="1"/>
          </p:cNvSpPr>
          <p:nvPr>
            <p:ph type="ftr" idx="11"/>
          </p:nvPr>
        </p:nvSpPr>
        <p:spPr>
          <a:xfrm>
            <a:off x="3841134" y="6423953"/>
            <a:ext cx="4594942" cy="214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dirty="0"/>
              <a:t>МАЙБУТНІ ГРАНТОВІ ПРОГРАМИ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"/>
          <p:cNvSpPr txBox="1">
            <a:spLocks noGrp="1"/>
          </p:cNvSpPr>
          <p:nvPr>
            <p:ph type="ftr" idx="11"/>
          </p:nvPr>
        </p:nvSpPr>
        <p:spPr>
          <a:xfrm>
            <a:off x="4086942" y="6423953"/>
            <a:ext cx="4083665" cy="214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ОПИС ПРОГРАМИ USAID «КОНКУРЕНТОСПРОМОЖНА ЕКОНОМІКА УКРАЇНИ»</a:t>
            </a:r>
            <a:endParaRPr/>
          </a:p>
        </p:txBody>
      </p:sp>
      <p:sp>
        <p:nvSpPr>
          <p:cNvPr id="319" name="Google Shape;319;p2"/>
          <p:cNvSpPr txBox="1">
            <a:spLocks noGrp="1"/>
          </p:cNvSpPr>
          <p:nvPr>
            <p:ph type="title"/>
          </p:nvPr>
        </p:nvSpPr>
        <p:spPr>
          <a:xfrm>
            <a:off x="914805" y="648238"/>
            <a:ext cx="925196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uk-UA" dirty="0"/>
              <a:t>Річний програмний запит (РПЗ) 2022</a:t>
            </a:r>
            <a:r>
              <a:rPr lang="ru-RU" dirty="0"/>
              <a:t>_004</a:t>
            </a:r>
            <a:br>
              <a:rPr lang="ru-RU" dirty="0"/>
            </a:br>
            <a:r>
              <a:rPr lang="ru-RU" sz="2800" i="0" dirty="0"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uk-UA" dirty="0"/>
              <a:t>Безперервність та відновлення бізнесу</a:t>
            </a:r>
            <a:r>
              <a:rPr lang="ru-RU" sz="2800" i="0" dirty="0">
                <a:latin typeface="Arial"/>
                <a:ea typeface="Arial"/>
                <a:cs typeface="Arial"/>
                <a:sym typeface="Arial"/>
              </a:rPr>
              <a:t>»</a:t>
            </a:r>
            <a:endParaRPr lang="ru-RU" dirty="0"/>
          </a:p>
        </p:txBody>
      </p:sp>
      <p:sp>
        <p:nvSpPr>
          <p:cNvPr id="320" name="Google Shape;320;p2"/>
          <p:cNvSpPr txBox="1">
            <a:spLocks noGrp="1"/>
          </p:cNvSpPr>
          <p:nvPr>
            <p:ph type="body" idx="1"/>
          </p:nvPr>
        </p:nvSpPr>
        <p:spPr>
          <a:xfrm>
            <a:off x="796413" y="1624711"/>
            <a:ext cx="10599174" cy="835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Спрямований на підтримку безперервності та відновлення бізнесу, включно із переміщенням або відновленням бізнесу в умовах війни, розширенням та/або розростанням на зовнішні ринки, а також підтримкою рівня наявних бізнес-можливостей та/або їхнім покращенням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/>
              <a:t>. </a:t>
            </a:r>
            <a:endParaRPr lang="ru-RU" dirty="0"/>
          </a:p>
        </p:txBody>
      </p:sp>
      <p:sp>
        <p:nvSpPr>
          <p:cNvPr id="321" name="Google Shape;321;p2"/>
          <p:cNvSpPr/>
          <p:nvPr/>
        </p:nvSpPr>
        <p:spPr>
          <a:xfrm>
            <a:off x="961990" y="3392102"/>
            <a:ext cx="33664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uk-UA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 липня 2022 – 24 липня 2023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"/>
          <p:cNvSpPr/>
          <p:nvPr/>
        </p:nvSpPr>
        <p:spPr>
          <a:xfrm>
            <a:off x="6042835" y="2653872"/>
            <a:ext cx="417726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uk-UA" sz="1600" b="0" i="0" u="none" strike="noStrike" cap="none" dirty="0">
                <a:solidFill>
                  <a:srgbClr val="BA0C2F"/>
                </a:solidFill>
                <a:latin typeface="Arial"/>
                <a:ea typeface="Arial"/>
                <a:cs typeface="Arial"/>
                <a:sym typeface="Arial"/>
              </a:rPr>
              <a:t>ПОТРЕБИ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"/>
          <p:cNvSpPr txBox="1"/>
          <p:nvPr/>
        </p:nvSpPr>
        <p:spPr>
          <a:xfrm>
            <a:off x="932495" y="2700039"/>
            <a:ext cx="384971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uk-UA" sz="1600" b="0" i="0" u="none" strike="noStrike" cap="none" dirty="0">
                <a:solidFill>
                  <a:srgbClr val="BA0C2F"/>
                </a:solidFill>
                <a:latin typeface="Arial"/>
                <a:ea typeface="Arial"/>
                <a:cs typeface="Arial"/>
                <a:sym typeface="Arial"/>
              </a:rPr>
              <a:t>ТРИВАЛІСТЬ ЗАПИТУ</a:t>
            </a:r>
            <a:endParaRPr sz="1600" b="0" i="0" u="none" strike="noStrike" cap="none" dirty="0">
              <a:solidFill>
                <a:srgbClr val="BA0C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"/>
          <p:cNvSpPr txBox="1"/>
          <p:nvPr/>
        </p:nvSpPr>
        <p:spPr>
          <a:xfrm>
            <a:off x="914400" y="4505579"/>
            <a:ext cx="245232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uk-UA" sz="1600" b="0" i="0" u="none" strike="noStrike" cap="none" dirty="0">
                <a:solidFill>
                  <a:srgbClr val="BA0C2F"/>
                </a:solidFill>
                <a:latin typeface="Arial"/>
                <a:ea typeface="Arial"/>
                <a:cs typeface="Arial"/>
                <a:sym typeface="Arial"/>
              </a:rPr>
              <a:t>СУКУПНА СУМА</a:t>
            </a:r>
            <a:endParaRPr sz="2000" b="0" i="0" u="none" strike="noStrike" cap="none" dirty="0">
              <a:solidFill>
                <a:srgbClr val="BA0C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"/>
          <p:cNvSpPr txBox="1"/>
          <p:nvPr/>
        </p:nvSpPr>
        <p:spPr>
          <a:xfrm>
            <a:off x="932494" y="5043827"/>
            <a:ext cx="253647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uk-UA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 млн </a:t>
            </a:r>
            <a:r>
              <a:rPr lang="uk-UA" sz="1600" dirty="0">
                <a:solidFill>
                  <a:schemeClr val="dk1"/>
                </a:solidFill>
              </a:rPr>
              <a:t>грн.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Google Shape;326;p2" descr="Месячный календарь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7133" y="2320883"/>
            <a:ext cx="408736" cy="408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" descr="Портфель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990" y="4071686"/>
            <a:ext cx="419904" cy="41990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"/>
          <p:cNvSpPr txBox="1"/>
          <p:nvPr/>
        </p:nvSpPr>
        <p:spPr>
          <a:xfrm>
            <a:off x="6042836" y="3392102"/>
            <a:ext cx="5152031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B2E"/>
              </a:buClr>
              <a:buSzPts val="1600"/>
              <a:buFont typeface="Arial"/>
              <a:buChar char="•"/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розвиток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виробництва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B2E"/>
              </a:buClr>
              <a:buSzPts val="1600"/>
              <a:buFont typeface="Arial"/>
              <a:buChar char="•"/>
            </a:pPr>
            <a:r>
              <a:rPr lang="ru-RU" sz="1800" dirty="0" err="1">
                <a:latin typeface="Times New Roman" panose="02020603050405020304" pitchFamily="18" charset="0"/>
              </a:rPr>
              <a:t>продажі</a:t>
            </a:r>
            <a:endParaRPr lang="en-US" sz="1800" dirty="0">
              <a:latin typeface="Times New Roman" panose="02020603050405020304" pitchFamily="18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B2E"/>
              </a:buClr>
              <a:buSzPts val="1600"/>
              <a:buFont typeface="Arial"/>
              <a:buChar char="•"/>
            </a:pPr>
            <a:r>
              <a:rPr lang="uk-UA" sz="1800" dirty="0">
                <a:latin typeface="Times New Roman" panose="02020603050405020304" pitchFamily="18" charset="0"/>
              </a:rPr>
              <a:t>адаптація продукту/запуск нового продукту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B2E"/>
              </a:buClr>
              <a:buSzPts val="1600"/>
              <a:buFont typeface="Arial"/>
              <a:buChar char="•"/>
            </a:pPr>
            <a:r>
              <a:rPr lang="uk-UA" sz="1800" dirty="0" err="1">
                <a:latin typeface="Times New Roman" panose="02020603050405020304" pitchFamily="18" charset="0"/>
              </a:rPr>
              <a:t>сертіфікація</a:t>
            </a:r>
            <a:endParaRPr lang="ru-RU" sz="1800" dirty="0">
              <a:latin typeface="Times New Roman" panose="02020603050405020304" pitchFamily="18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B2E"/>
              </a:buClr>
              <a:buSzPts val="1600"/>
              <a:buFont typeface="Arial"/>
              <a:buChar char="•"/>
            </a:pPr>
            <a:r>
              <a:rPr lang="ru-RU" sz="1800" dirty="0" err="1">
                <a:latin typeface="Times New Roman" panose="02020603050405020304" pitchFamily="18" charset="0"/>
              </a:rPr>
              <a:t>цифрові</a:t>
            </a:r>
            <a:r>
              <a:rPr lang="ru-RU" sz="1800" dirty="0">
                <a:latin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</a:rPr>
              <a:t>тор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гові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можливості</a:t>
            </a:r>
            <a:endParaRPr lang="ru-RU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B2E"/>
              </a:buClr>
              <a:buSzPts val="1600"/>
              <a:buFont typeface="Arial"/>
              <a:buChar char="•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покращення бізнес-процесів і моделей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B2E"/>
              </a:buClr>
              <a:buSzPts val="1600"/>
              <a:buFont typeface="Arial"/>
              <a:buChar char="•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розбудова організаційного потенціалу</a:t>
            </a:r>
          </a:p>
        </p:txBody>
      </p:sp>
      <p:cxnSp>
        <p:nvCxnSpPr>
          <p:cNvPr id="329" name="Google Shape;329;p2"/>
          <p:cNvCxnSpPr/>
          <p:nvPr/>
        </p:nvCxnSpPr>
        <p:spPr>
          <a:xfrm>
            <a:off x="1007643" y="3178594"/>
            <a:ext cx="4520798" cy="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0" name="Google Shape;330;p2"/>
          <p:cNvCxnSpPr/>
          <p:nvPr/>
        </p:nvCxnSpPr>
        <p:spPr>
          <a:xfrm>
            <a:off x="6096000" y="3189104"/>
            <a:ext cx="4520798" cy="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1" name="Google Shape;331;p2"/>
          <p:cNvCxnSpPr/>
          <p:nvPr/>
        </p:nvCxnSpPr>
        <p:spPr>
          <a:xfrm>
            <a:off x="997133" y="4961295"/>
            <a:ext cx="4520798" cy="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2" name="Google Shape;332;p2" descr="Попасть в яблочко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0" y="2345743"/>
            <a:ext cx="407126" cy="407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051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3b4f0a4c1b_0_0"/>
          <p:cNvSpPr txBox="1">
            <a:spLocks noGrp="1"/>
          </p:cNvSpPr>
          <p:nvPr>
            <p:ph type="title"/>
          </p:nvPr>
        </p:nvSpPr>
        <p:spPr>
          <a:xfrm>
            <a:off x="914405" y="470525"/>
            <a:ext cx="10363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SzPts val="2800"/>
              <a:buFont typeface="Arial"/>
              <a:buNone/>
            </a:pPr>
            <a:r>
              <a:rPr lang="uk-UA" dirty="0"/>
              <a:t>Річний програмний запит (РПЗ) 2022</a:t>
            </a:r>
            <a:r>
              <a:rPr lang="ru-RU" dirty="0"/>
              <a:t>_004</a:t>
            </a:r>
            <a:br>
              <a:rPr lang="ru-RU" dirty="0"/>
            </a:br>
            <a:r>
              <a:rPr lang="ru-RU" sz="2800" i="0" dirty="0"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uk-UA" dirty="0"/>
              <a:t>Безперервність та відновлення бізнесу</a:t>
            </a:r>
            <a:r>
              <a:rPr lang="ru-RU" sz="2800" i="0" dirty="0">
                <a:latin typeface="Arial"/>
                <a:ea typeface="Arial"/>
                <a:cs typeface="Arial"/>
                <a:sym typeface="Arial"/>
              </a:rPr>
              <a:t>»</a:t>
            </a:r>
            <a:endParaRPr dirty="0"/>
          </a:p>
        </p:txBody>
      </p:sp>
      <p:grpSp>
        <p:nvGrpSpPr>
          <p:cNvPr id="675" name="Google Shape;675;g13b4f0a4c1b_0_0"/>
          <p:cNvGrpSpPr/>
          <p:nvPr/>
        </p:nvGrpSpPr>
        <p:grpSpPr>
          <a:xfrm>
            <a:off x="971426" y="1518430"/>
            <a:ext cx="5244251" cy="844274"/>
            <a:chOff x="971426" y="1609870"/>
            <a:chExt cx="5244251" cy="844274"/>
          </a:xfrm>
        </p:grpSpPr>
        <p:sp>
          <p:nvSpPr>
            <p:cNvPr id="676" name="Google Shape;676;g13b4f0a4c1b_0_0"/>
            <p:cNvSpPr txBox="1"/>
            <p:nvPr/>
          </p:nvSpPr>
          <p:spPr>
            <a:xfrm>
              <a:off x="1081226" y="2146408"/>
              <a:ext cx="4978200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Arial"/>
                <a:buChar char="•"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g13b4f0a4c1b_0_0"/>
            <p:cNvSpPr txBox="1"/>
            <p:nvPr/>
          </p:nvSpPr>
          <p:spPr>
            <a:xfrm>
              <a:off x="971426" y="1609870"/>
              <a:ext cx="5088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uk-UA" sz="1600" b="0" i="0" u="none" strike="noStrike" cap="none" dirty="0">
                  <a:solidFill>
                    <a:srgbClr val="BA0C2F"/>
                  </a:solidFill>
                  <a:latin typeface="Arial"/>
                  <a:ea typeface="Arial"/>
                  <a:cs typeface="Arial"/>
                  <a:sym typeface="Arial"/>
                </a:rPr>
                <a:t>ПІДТРИМКА БІЗНЕСУ </a:t>
              </a:r>
              <a:endParaRPr sz="2000" b="0" i="0" u="none" strike="noStrike" cap="none" dirty="0">
                <a:solidFill>
                  <a:srgbClr val="BA0C2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78" name="Google Shape;678;g13b4f0a4c1b_0_0"/>
            <p:cNvCxnSpPr/>
            <p:nvPr/>
          </p:nvCxnSpPr>
          <p:spPr>
            <a:xfrm>
              <a:off x="1044577" y="2076988"/>
              <a:ext cx="5171100" cy="0"/>
            </a:xfrm>
            <a:prstGeom prst="straightConnector1">
              <a:avLst/>
            </a:pr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83" name="Google Shape;683;g13b4f0a4c1b_0_0"/>
          <p:cNvGrpSpPr/>
          <p:nvPr/>
        </p:nvGrpSpPr>
        <p:grpSpPr>
          <a:xfrm>
            <a:off x="6674075" y="1587106"/>
            <a:ext cx="4893608" cy="4046194"/>
            <a:chOff x="6674075" y="1678546"/>
            <a:chExt cx="4893608" cy="4046194"/>
          </a:xfrm>
        </p:grpSpPr>
        <p:sp>
          <p:nvSpPr>
            <p:cNvPr id="684" name="Google Shape;684;g13b4f0a4c1b_0_0"/>
            <p:cNvSpPr txBox="1"/>
            <p:nvPr/>
          </p:nvSpPr>
          <p:spPr>
            <a:xfrm>
              <a:off x="6674075" y="2139183"/>
              <a:ext cx="4720500" cy="358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Arial"/>
                <a:buChar char="•"/>
              </a:pPr>
              <a:r>
                <a:rPr lang="uk-UA" sz="1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ІТ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Arial"/>
                <a:buChar char="•"/>
              </a:pPr>
              <a:r>
                <a:rPr lang="uk-UA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інжиніринг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Arial"/>
                <a:buChar char="•"/>
              </a:pPr>
              <a:r>
                <a:rPr lang="uk-UA" sz="1800" dirty="0">
                  <a:latin typeface="Times New Roman" panose="02020603050405020304" pitchFamily="18" charset="0"/>
                </a:rPr>
                <a:t>виробництво та послуги (меблі, текстиль,  товари та послуги для домашніх тварин, іграшки, </a:t>
              </a:r>
              <a:r>
                <a:rPr lang="uk-UA" sz="1800" dirty="0" err="1">
                  <a:latin typeface="Times New Roman" panose="02020603050405020304" pitchFamily="18" charset="0"/>
                </a:rPr>
                <a:t>космет</a:t>
              </a:r>
              <a:r>
                <a:rPr lang="ru-UA" sz="1800" dirty="0">
                  <a:latin typeface="Times New Roman" panose="02020603050405020304" pitchFamily="18" charset="0"/>
                </a:rPr>
                <a:t>и</a:t>
              </a:r>
              <a:r>
                <a:rPr lang="uk-UA" sz="1800" dirty="0" err="1">
                  <a:latin typeface="Times New Roman" panose="02020603050405020304" pitchFamily="18" charset="0"/>
                </a:rPr>
                <a:t>чні</a:t>
              </a:r>
              <a:r>
                <a:rPr lang="uk-UA" sz="1800" dirty="0">
                  <a:latin typeface="Times New Roman" panose="02020603050405020304" pitchFamily="18" charset="0"/>
                </a:rPr>
                <a:t> вироби, товари для дому, харчова промисловість та </a:t>
              </a:r>
              <a:r>
                <a:rPr lang="uk-UA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електронне обладнання)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Arial"/>
                <a:buChar char="•"/>
              </a:pPr>
              <a:r>
                <a:rPr lang="uk-UA" sz="1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к</a:t>
              </a:r>
              <a:r>
                <a:rPr lang="uk-UA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реативні індустрії (фільми, аудіовізуальні матеріали, мода та виробництво крафтової продукції)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Arial"/>
                <a:buChar char="•"/>
              </a:pPr>
              <a:r>
                <a:rPr lang="uk-UA" sz="1800" b="0" i="0" u="none" strike="noStrike" cap="none" dirty="0">
                  <a:latin typeface="Times New Roman" panose="02020603050405020304" pitchFamily="18" charset="0"/>
                  <a:cs typeface="Arial"/>
                  <a:sym typeface="Arial"/>
                </a:rPr>
                <a:t>інші</a:t>
              </a:r>
              <a:endParaRPr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196850" algn="l" rtl="0">
                <a:lnSpc>
                  <a:spcPct val="100000"/>
                </a:lnSpc>
                <a:spcBef>
                  <a:spcPts val="1200"/>
                </a:spcBef>
                <a:spcAft>
                  <a:spcPts val="600"/>
                </a:spcAft>
                <a:buClr>
                  <a:srgbClr val="C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g13b4f0a4c1b_0_0"/>
            <p:cNvSpPr txBox="1"/>
            <p:nvPr/>
          </p:nvSpPr>
          <p:spPr>
            <a:xfrm>
              <a:off x="6674075" y="1678546"/>
              <a:ext cx="4893608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uk-UA" sz="1600" dirty="0">
                  <a:solidFill>
                    <a:srgbClr val="BA0C2F"/>
                  </a:solidFill>
                </a:rPr>
                <a:t>СЕКТОРИ</a:t>
              </a:r>
              <a:endParaRPr sz="1200" b="0" i="0" u="none" strike="noStrike" cap="none" dirty="0">
                <a:solidFill>
                  <a:srgbClr val="BA0C2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86" name="Google Shape;686;g13b4f0a4c1b_0_0"/>
            <p:cNvCxnSpPr/>
            <p:nvPr/>
          </p:nvCxnSpPr>
          <p:spPr>
            <a:xfrm>
              <a:off x="6674075" y="2077735"/>
              <a:ext cx="4460700" cy="0"/>
            </a:xfrm>
            <a:prstGeom prst="straightConnector1">
              <a:avLst/>
            </a:pr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94" name="Google Shape;694;g13b4f0a4c1b_0_0"/>
          <p:cNvSpPr txBox="1">
            <a:spLocks noGrp="1"/>
          </p:cNvSpPr>
          <p:nvPr>
            <p:ph type="ftr" idx="11"/>
          </p:nvPr>
        </p:nvSpPr>
        <p:spPr>
          <a:xfrm>
            <a:off x="3841134" y="6423953"/>
            <a:ext cx="4594942" cy="214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dirty="0"/>
              <a:t>МАЙБУТНІ ГРАНТОВІ ПРОГРАМИ</a:t>
            </a:r>
            <a:endParaRPr dirty="0"/>
          </a:p>
        </p:txBody>
      </p:sp>
      <p:sp>
        <p:nvSpPr>
          <p:cNvPr id="23" name="Google Shape;328;p2">
            <a:extLst>
              <a:ext uri="{FF2B5EF4-FFF2-40B4-BE49-F238E27FC236}">
                <a16:creationId xmlns:a16="http://schemas.microsoft.com/office/drawing/2014/main" id="{7EF2758D-FDFC-C720-673B-D432817C729D}"/>
              </a:ext>
            </a:extLst>
          </p:cNvPr>
          <p:cNvSpPr txBox="1"/>
          <p:nvPr/>
        </p:nvSpPr>
        <p:spPr>
          <a:xfrm>
            <a:off x="797425" y="2021371"/>
            <a:ext cx="5683385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B2E"/>
              </a:buClr>
              <a:buSzPts val="1600"/>
              <a:buFont typeface="Arial"/>
              <a:buChar char="•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розвиток виробництва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B2E"/>
              </a:buClr>
              <a:buSzPts val="1600"/>
              <a:buFont typeface="Arial"/>
              <a:buChar char="•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продажі, цифрові та торгові можливост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B2E"/>
              </a:buClr>
              <a:buSzPts val="1600"/>
              <a:buFont typeface="Arial"/>
              <a:buChar char="•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ІТ рішення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B2E"/>
              </a:buClr>
              <a:buSzPts val="1600"/>
              <a:buFont typeface="Arial"/>
              <a:buChar char="•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розробка продуктів та інновації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B2E"/>
              </a:buClr>
              <a:buSzPts val="1600"/>
              <a:buFont typeface="Arial"/>
              <a:buChar char="•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 або відновлення ланцюгів поставок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B2E"/>
              </a:buClr>
              <a:buSzPts val="1600"/>
              <a:buFont typeface="Arial"/>
              <a:buChar char="•"/>
            </a:pPr>
            <a:r>
              <a:rPr lang="uk-UA" sz="1800" dirty="0">
                <a:latin typeface="Times New Roman" panose="02020603050405020304" pitchFamily="18" charset="0"/>
              </a:rPr>
              <a:t>підготовка та забезпечення персоналом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B2E"/>
              </a:buClr>
              <a:buSzPts val="1600"/>
              <a:buFont typeface="Arial"/>
              <a:buChar char="•"/>
            </a:pPr>
            <a:r>
              <a:rPr lang="uk-UA" sz="1800" dirty="0">
                <a:latin typeface="Times New Roman" panose="02020603050405020304" pitchFamily="18" charset="0"/>
              </a:rPr>
              <a:t>покращення маркетингу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 просування на внутрішньому та зовнішньому ринках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B2E"/>
              </a:buClr>
              <a:buSzPts val="1600"/>
              <a:buFont typeface="Arial"/>
              <a:buChar char="•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підвищення конкурентоспроможності бізнесу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B2E"/>
              </a:buClr>
              <a:buSzPts val="1600"/>
              <a:buFont typeface="Arial"/>
              <a:buChar char="•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покращення доступу до фінансування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B2E"/>
              </a:buClr>
              <a:buSzPts val="1600"/>
              <a:buFont typeface="Arial"/>
              <a:buChar char="•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підтримка безперервності та відновлення бізнесу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B2E"/>
              </a:buClr>
              <a:buSzPts val="1600"/>
              <a:buFont typeface="Arial"/>
              <a:buChar char="•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покращення бізнес-процесів і моделей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B2E"/>
              </a:buClr>
              <a:buSzPts val="1600"/>
              <a:buFont typeface="Arial"/>
              <a:buChar char="•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розбудова організаційного потенціалу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9999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857EEA-B52E-C2FC-E901-0528B27310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6</a:t>
            </a:fld>
            <a:endParaRPr lang="uk-U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EFD129-0830-86C3-2C7E-21C6C6108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05" y="277688"/>
            <a:ext cx="9251968" cy="954067"/>
          </a:xfrm>
        </p:spPr>
        <p:txBody>
          <a:bodyPr/>
          <a:lstStyle/>
          <a:p>
            <a:r>
              <a:rPr lang="uk-UA" dirty="0"/>
              <a:t>Річний програмний запит (РПЗ) 2022</a:t>
            </a:r>
            <a:r>
              <a:rPr lang="ru-RU" dirty="0"/>
              <a:t>_004</a:t>
            </a:r>
            <a:br>
              <a:rPr lang="ru-RU" dirty="0"/>
            </a:br>
            <a:r>
              <a:rPr lang="ru-RU" sz="2800" i="0" dirty="0"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uk-UA" dirty="0"/>
              <a:t>Безперервність та відновлення бізнесу</a:t>
            </a:r>
            <a:r>
              <a:rPr lang="ru-RU" sz="2800" i="0" dirty="0">
                <a:latin typeface="Arial"/>
                <a:ea typeface="Arial"/>
                <a:cs typeface="Arial"/>
                <a:sym typeface="Arial"/>
              </a:rPr>
              <a:t>»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A01DB5-2C2E-3215-3530-CB27BAB089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>
              <a:buNone/>
            </a:pPr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BBC292F-FC76-256B-D249-80DA3B75DA8E}"/>
              </a:ext>
            </a:extLst>
          </p:cNvPr>
          <p:cNvGrpSpPr/>
          <p:nvPr/>
        </p:nvGrpSpPr>
        <p:grpSpPr>
          <a:xfrm>
            <a:off x="1301469" y="2973158"/>
            <a:ext cx="5020356" cy="601009"/>
            <a:chOff x="1101298" y="2918688"/>
            <a:chExt cx="5020356" cy="601009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88EBCEA-7433-C852-EC83-7250F99C0400}"/>
                </a:ext>
              </a:extLst>
            </p:cNvPr>
            <p:cNvSpPr/>
            <p:nvPr/>
          </p:nvSpPr>
          <p:spPr>
            <a:xfrm>
              <a:off x="1330718" y="3275414"/>
              <a:ext cx="244283" cy="244283"/>
            </a:xfrm>
            <a:prstGeom prst="ellipse">
              <a:avLst/>
            </a:prstGeom>
            <a:solidFill>
              <a:srgbClr val="BA0C2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14F6D1D-AE56-F0E1-5E4A-8A8941D470BC}"/>
                </a:ext>
              </a:extLst>
            </p:cNvPr>
            <p:cNvSpPr txBox="1"/>
            <p:nvPr/>
          </p:nvSpPr>
          <p:spPr>
            <a:xfrm>
              <a:off x="1665541" y="2929430"/>
              <a:ext cx="445611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0" indent="0">
                <a:buNone/>
              </a:pPr>
              <a:r>
                <a:rPr lang="ru-RU" sz="1600" dirty="0"/>
                <a:t>1 заявка </a:t>
              </a:r>
              <a:r>
                <a:rPr lang="ru-RU" sz="1600" dirty="0" err="1"/>
                <a:t>від</a:t>
              </a:r>
              <a:r>
                <a:rPr lang="ru-RU" sz="1600" dirty="0"/>
                <a:t> 1 </a:t>
              </a:r>
              <a:r>
                <a:rPr lang="ru-RU" sz="1600" dirty="0" err="1"/>
                <a:t>компанії</a:t>
              </a:r>
              <a:endParaRPr lang="ru-RU" sz="1600" dirty="0"/>
            </a:p>
          </p:txBody>
        </p:sp>
        <p:grpSp>
          <p:nvGrpSpPr>
            <p:cNvPr id="44" name="Google Shape;9598;p70">
              <a:extLst>
                <a:ext uri="{FF2B5EF4-FFF2-40B4-BE49-F238E27FC236}">
                  <a16:creationId xmlns:a16="http://schemas.microsoft.com/office/drawing/2014/main" id="{79366896-318C-CAF6-EE35-946B904C0FDB}"/>
                </a:ext>
              </a:extLst>
            </p:cNvPr>
            <p:cNvGrpSpPr/>
            <p:nvPr/>
          </p:nvGrpSpPr>
          <p:grpSpPr>
            <a:xfrm>
              <a:off x="1101298" y="2918688"/>
              <a:ext cx="478400" cy="600816"/>
              <a:chOff x="1333682" y="3344331"/>
              <a:chExt cx="305033" cy="383087"/>
            </a:xfrm>
            <a:solidFill>
              <a:srgbClr val="6C6463"/>
            </a:solidFill>
          </p:grpSpPr>
          <p:sp>
            <p:nvSpPr>
              <p:cNvPr id="45" name="Google Shape;9599;p70">
                <a:extLst>
                  <a:ext uri="{FF2B5EF4-FFF2-40B4-BE49-F238E27FC236}">
                    <a16:creationId xmlns:a16="http://schemas.microsoft.com/office/drawing/2014/main" id="{E5EB2FE6-A0A5-BB0A-8778-7B31CBF81D3E}"/>
                  </a:ext>
                </a:extLst>
              </p:cNvPr>
              <p:cNvSpPr/>
              <p:nvPr/>
            </p:nvSpPr>
            <p:spPr>
              <a:xfrm>
                <a:off x="1334065" y="3377332"/>
                <a:ext cx="270831" cy="350086"/>
              </a:xfrm>
              <a:custGeom>
                <a:avLst/>
                <a:gdLst/>
                <a:ahLst/>
                <a:cxnLst/>
                <a:rect l="l" t="t" r="r" b="b"/>
                <a:pathLst>
                  <a:path w="8502" h="10990" extrusionOk="0">
                    <a:moveTo>
                      <a:pt x="6502" y="0"/>
                    </a:moveTo>
                    <a:cubicBezTo>
                      <a:pt x="6406" y="0"/>
                      <a:pt x="6323" y="84"/>
                      <a:pt x="6323" y="191"/>
                    </a:cubicBezTo>
                    <a:cubicBezTo>
                      <a:pt x="6323" y="286"/>
                      <a:pt x="6406" y="369"/>
                      <a:pt x="6502" y="369"/>
                    </a:cubicBezTo>
                    <a:lnTo>
                      <a:pt x="7276" y="369"/>
                    </a:lnTo>
                    <a:cubicBezTo>
                      <a:pt x="7383" y="369"/>
                      <a:pt x="7454" y="441"/>
                      <a:pt x="7454" y="548"/>
                    </a:cubicBezTo>
                    <a:lnTo>
                      <a:pt x="7454" y="9490"/>
                    </a:lnTo>
                    <a:cubicBezTo>
                      <a:pt x="7454" y="9597"/>
                      <a:pt x="7383" y="9668"/>
                      <a:pt x="7276" y="9668"/>
                    </a:cubicBezTo>
                    <a:lnTo>
                      <a:pt x="537" y="9668"/>
                    </a:lnTo>
                    <a:cubicBezTo>
                      <a:pt x="429" y="9668"/>
                      <a:pt x="358" y="9597"/>
                      <a:pt x="358" y="9490"/>
                    </a:cubicBezTo>
                    <a:lnTo>
                      <a:pt x="358" y="8775"/>
                    </a:lnTo>
                    <a:cubicBezTo>
                      <a:pt x="358" y="8668"/>
                      <a:pt x="287" y="8597"/>
                      <a:pt x="179" y="8597"/>
                    </a:cubicBezTo>
                    <a:cubicBezTo>
                      <a:pt x="72" y="8597"/>
                      <a:pt x="1" y="8668"/>
                      <a:pt x="1" y="8775"/>
                    </a:cubicBezTo>
                    <a:lnTo>
                      <a:pt x="1" y="9490"/>
                    </a:lnTo>
                    <a:cubicBezTo>
                      <a:pt x="1" y="9787"/>
                      <a:pt x="239" y="10013"/>
                      <a:pt x="525" y="10013"/>
                    </a:cubicBezTo>
                    <a:lnTo>
                      <a:pt x="703" y="10013"/>
                    </a:lnTo>
                    <a:lnTo>
                      <a:pt x="703" y="10466"/>
                    </a:lnTo>
                    <a:cubicBezTo>
                      <a:pt x="703" y="10763"/>
                      <a:pt x="941" y="10990"/>
                      <a:pt x="1227" y="10990"/>
                    </a:cubicBezTo>
                    <a:lnTo>
                      <a:pt x="7966" y="10990"/>
                    </a:lnTo>
                    <a:cubicBezTo>
                      <a:pt x="8264" y="10990"/>
                      <a:pt x="8490" y="10752"/>
                      <a:pt x="8490" y="10466"/>
                    </a:cubicBezTo>
                    <a:lnTo>
                      <a:pt x="8490" y="10252"/>
                    </a:lnTo>
                    <a:cubicBezTo>
                      <a:pt x="8490" y="10144"/>
                      <a:pt x="8407" y="10073"/>
                      <a:pt x="8311" y="10073"/>
                    </a:cubicBezTo>
                    <a:cubicBezTo>
                      <a:pt x="8204" y="10073"/>
                      <a:pt x="8133" y="10144"/>
                      <a:pt x="8133" y="10252"/>
                    </a:cubicBezTo>
                    <a:lnTo>
                      <a:pt x="8133" y="10466"/>
                    </a:lnTo>
                    <a:cubicBezTo>
                      <a:pt x="8133" y="10573"/>
                      <a:pt x="8049" y="10644"/>
                      <a:pt x="7954" y="10644"/>
                    </a:cubicBezTo>
                    <a:lnTo>
                      <a:pt x="1203" y="10644"/>
                    </a:lnTo>
                    <a:cubicBezTo>
                      <a:pt x="1108" y="10644"/>
                      <a:pt x="1025" y="10573"/>
                      <a:pt x="1025" y="10466"/>
                    </a:cubicBezTo>
                    <a:lnTo>
                      <a:pt x="1025" y="10013"/>
                    </a:lnTo>
                    <a:lnTo>
                      <a:pt x="7264" y="10013"/>
                    </a:lnTo>
                    <a:cubicBezTo>
                      <a:pt x="7561" y="10013"/>
                      <a:pt x="7788" y="9775"/>
                      <a:pt x="7788" y="9490"/>
                    </a:cubicBezTo>
                    <a:lnTo>
                      <a:pt x="7788" y="1358"/>
                    </a:lnTo>
                    <a:lnTo>
                      <a:pt x="7966" y="1358"/>
                    </a:lnTo>
                    <a:cubicBezTo>
                      <a:pt x="8061" y="1358"/>
                      <a:pt x="8145" y="1441"/>
                      <a:pt x="8145" y="1536"/>
                    </a:cubicBezTo>
                    <a:lnTo>
                      <a:pt x="8145" y="9501"/>
                    </a:lnTo>
                    <a:cubicBezTo>
                      <a:pt x="8145" y="9573"/>
                      <a:pt x="8228" y="9656"/>
                      <a:pt x="8323" y="9656"/>
                    </a:cubicBezTo>
                    <a:cubicBezTo>
                      <a:pt x="8430" y="9656"/>
                      <a:pt x="8502" y="9573"/>
                      <a:pt x="8502" y="9478"/>
                    </a:cubicBezTo>
                    <a:lnTo>
                      <a:pt x="8502" y="1512"/>
                    </a:lnTo>
                    <a:cubicBezTo>
                      <a:pt x="8502" y="1215"/>
                      <a:pt x="8264" y="988"/>
                      <a:pt x="7978" y="988"/>
                    </a:cubicBezTo>
                    <a:lnTo>
                      <a:pt x="7799" y="988"/>
                    </a:lnTo>
                    <a:lnTo>
                      <a:pt x="7799" y="524"/>
                    </a:lnTo>
                    <a:cubicBezTo>
                      <a:pt x="7799" y="226"/>
                      <a:pt x="7561" y="0"/>
                      <a:pt x="727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" name="Google Shape;9600;p70">
                <a:extLst>
                  <a:ext uri="{FF2B5EF4-FFF2-40B4-BE49-F238E27FC236}">
                    <a16:creationId xmlns:a16="http://schemas.microsoft.com/office/drawing/2014/main" id="{2351E66D-47E2-AA61-EC8A-014B53CDB39E}"/>
                  </a:ext>
                </a:extLst>
              </p:cNvPr>
              <p:cNvSpPr/>
              <p:nvPr/>
            </p:nvSpPr>
            <p:spPr>
              <a:xfrm>
                <a:off x="1333682" y="3344331"/>
                <a:ext cx="189697" cy="292461"/>
              </a:xfrm>
              <a:custGeom>
                <a:avLst/>
                <a:gdLst/>
                <a:ahLst/>
                <a:cxnLst/>
                <a:rect l="l" t="t" r="r" b="b"/>
                <a:pathLst>
                  <a:path w="5955" h="9181" extrusionOk="0">
                    <a:moveTo>
                      <a:pt x="2430" y="370"/>
                    </a:moveTo>
                    <a:cubicBezTo>
                      <a:pt x="2489" y="370"/>
                      <a:pt x="2549" y="429"/>
                      <a:pt x="2549" y="489"/>
                    </a:cubicBezTo>
                    <a:lnTo>
                      <a:pt x="2549" y="727"/>
                    </a:lnTo>
                    <a:lnTo>
                      <a:pt x="1858" y="727"/>
                    </a:lnTo>
                    <a:lnTo>
                      <a:pt x="1858" y="489"/>
                    </a:lnTo>
                    <a:cubicBezTo>
                      <a:pt x="1858" y="429"/>
                      <a:pt x="1918" y="370"/>
                      <a:pt x="1977" y="370"/>
                    </a:cubicBezTo>
                    <a:close/>
                    <a:moveTo>
                      <a:pt x="3037" y="1072"/>
                    </a:moveTo>
                    <a:cubicBezTo>
                      <a:pt x="3120" y="1072"/>
                      <a:pt x="3216" y="1143"/>
                      <a:pt x="3216" y="1251"/>
                    </a:cubicBezTo>
                    <a:lnTo>
                      <a:pt x="3216" y="1953"/>
                    </a:lnTo>
                    <a:lnTo>
                      <a:pt x="1215" y="1953"/>
                    </a:lnTo>
                    <a:lnTo>
                      <a:pt x="1215" y="1251"/>
                    </a:lnTo>
                    <a:cubicBezTo>
                      <a:pt x="1203" y="1167"/>
                      <a:pt x="1299" y="1072"/>
                      <a:pt x="1382" y="1072"/>
                    </a:cubicBezTo>
                    <a:close/>
                    <a:moveTo>
                      <a:pt x="1977" y="0"/>
                    </a:moveTo>
                    <a:cubicBezTo>
                      <a:pt x="1727" y="0"/>
                      <a:pt x="1501" y="203"/>
                      <a:pt x="1501" y="477"/>
                    </a:cubicBezTo>
                    <a:lnTo>
                      <a:pt x="1501" y="715"/>
                    </a:lnTo>
                    <a:lnTo>
                      <a:pt x="1370" y="715"/>
                    </a:lnTo>
                    <a:cubicBezTo>
                      <a:pt x="1156" y="715"/>
                      <a:pt x="977" y="834"/>
                      <a:pt x="894" y="1012"/>
                    </a:cubicBezTo>
                    <a:lnTo>
                      <a:pt x="525" y="1012"/>
                    </a:lnTo>
                    <a:cubicBezTo>
                      <a:pt x="227" y="1012"/>
                      <a:pt x="1" y="1251"/>
                      <a:pt x="1" y="1536"/>
                    </a:cubicBezTo>
                    <a:lnTo>
                      <a:pt x="1" y="8990"/>
                    </a:lnTo>
                    <a:cubicBezTo>
                      <a:pt x="13" y="9109"/>
                      <a:pt x="84" y="9180"/>
                      <a:pt x="191" y="9180"/>
                    </a:cubicBezTo>
                    <a:cubicBezTo>
                      <a:pt x="299" y="9180"/>
                      <a:pt x="370" y="9109"/>
                      <a:pt x="370" y="9002"/>
                    </a:cubicBezTo>
                    <a:lnTo>
                      <a:pt x="370" y="1548"/>
                    </a:lnTo>
                    <a:cubicBezTo>
                      <a:pt x="370" y="1441"/>
                      <a:pt x="441" y="1370"/>
                      <a:pt x="549" y="1370"/>
                    </a:cubicBezTo>
                    <a:lnTo>
                      <a:pt x="858" y="1370"/>
                    </a:lnTo>
                    <a:lnTo>
                      <a:pt x="858" y="1965"/>
                    </a:lnTo>
                    <a:cubicBezTo>
                      <a:pt x="858" y="2144"/>
                      <a:pt x="1013" y="2310"/>
                      <a:pt x="1203" y="2310"/>
                    </a:cubicBezTo>
                    <a:lnTo>
                      <a:pt x="3228" y="2310"/>
                    </a:lnTo>
                    <a:cubicBezTo>
                      <a:pt x="3406" y="2310"/>
                      <a:pt x="3573" y="2155"/>
                      <a:pt x="3573" y="1965"/>
                    </a:cubicBezTo>
                    <a:lnTo>
                      <a:pt x="3573" y="1370"/>
                    </a:lnTo>
                    <a:lnTo>
                      <a:pt x="5775" y="1370"/>
                    </a:lnTo>
                    <a:cubicBezTo>
                      <a:pt x="5883" y="1370"/>
                      <a:pt x="5954" y="1298"/>
                      <a:pt x="5954" y="1191"/>
                    </a:cubicBezTo>
                    <a:cubicBezTo>
                      <a:pt x="5954" y="1084"/>
                      <a:pt x="5883" y="1012"/>
                      <a:pt x="5775" y="1012"/>
                    </a:cubicBezTo>
                    <a:lnTo>
                      <a:pt x="3513" y="1012"/>
                    </a:lnTo>
                    <a:cubicBezTo>
                      <a:pt x="3418" y="834"/>
                      <a:pt x="3239" y="715"/>
                      <a:pt x="3037" y="715"/>
                    </a:cubicBezTo>
                    <a:lnTo>
                      <a:pt x="2906" y="715"/>
                    </a:lnTo>
                    <a:lnTo>
                      <a:pt x="2906" y="477"/>
                    </a:lnTo>
                    <a:cubicBezTo>
                      <a:pt x="2906" y="227"/>
                      <a:pt x="2692" y="0"/>
                      <a:pt x="24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9601;p70">
                <a:extLst>
                  <a:ext uri="{FF2B5EF4-FFF2-40B4-BE49-F238E27FC236}">
                    <a16:creationId xmlns:a16="http://schemas.microsoft.com/office/drawing/2014/main" id="{023BD3F7-ED13-FBAA-9B29-861EAD2A63B8}"/>
                  </a:ext>
                </a:extLst>
              </p:cNvPr>
              <p:cNvSpPr/>
              <p:nvPr/>
            </p:nvSpPr>
            <p:spPr>
              <a:xfrm>
                <a:off x="1444060" y="3469488"/>
                <a:ext cx="100917" cy="11404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58" extrusionOk="0">
                    <a:moveTo>
                      <a:pt x="179" y="0"/>
                    </a:moveTo>
                    <a:cubicBezTo>
                      <a:pt x="72" y="0"/>
                      <a:pt x="1" y="72"/>
                      <a:pt x="1" y="179"/>
                    </a:cubicBezTo>
                    <a:cubicBezTo>
                      <a:pt x="1" y="286"/>
                      <a:pt x="72" y="358"/>
                      <a:pt x="179" y="358"/>
                    </a:cubicBezTo>
                    <a:lnTo>
                      <a:pt x="2989" y="358"/>
                    </a:lnTo>
                    <a:cubicBezTo>
                      <a:pt x="3096" y="358"/>
                      <a:pt x="3168" y="286"/>
                      <a:pt x="3168" y="179"/>
                    </a:cubicBezTo>
                    <a:cubicBezTo>
                      <a:pt x="3168" y="72"/>
                      <a:pt x="3084" y="0"/>
                      <a:pt x="298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" name="Google Shape;9602;p70">
                <a:extLst>
                  <a:ext uri="{FF2B5EF4-FFF2-40B4-BE49-F238E27FC236}">
                    <a16:creationId xmlns:a16="http://schemas.microsoft.com/office/drawing/2014/main" id="{4BBF61C9-235F-E72C-352A-6543216341E9}"/>
                  </a:ext>
                </a:extLst>
              </p:cNvPr>
              <p:cNvSpPr/>
              <p:nvPr/>
            </p:nvSpPr>
            <p:spPr>
              <a:xfrm>
                <a:off x="1444060" y="3493762"/>
                <a:ext cx="100917" cy="11404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58" extrusionOk="0">
                    <a:moveTo>
                      <a:pt x="179" y="0"/>
                    </a:moveTo>
                    <a:cubicBezTo>
                      <a:pt x="72" y="0"/>
                      <a:pt x="1" y="72"/>
                      <a:pt x="1" y="179"/>
                    </a:cubicBezTo>
                    <a:cubicBezTo>
                      <a:pt x="1" y="286"/>
                      <a:pt x="72" y="358"/>
                      <a:pt x="179" y="358"/>
                    </a:cubicBezTo>
                    <a:lnTo>
                      <a:pt x="2989" y="358"/>
                    </a:lnTo>
                    <a:cubicBezTo>
                      <a:pt x="3096" y="358"/>
                      <a:pt x="3168" y="286"/>
                      <a:pt x="3168" y="179"/>
                    </a:cubicBezTo>
                    <a:cubicBezTo>
                      <a:pt x="3168" y="72"/>
                      <a:pt x="3084" y="0"/>
                      <a:pt x="298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9603;p70">
                <a:extLst>
                  <a:ext uri="{FF2B5EF4-FFF2-40B4-BE49-F238E27FC236}">
                    <a16:creationId xmlns:a16="http://schemas.microsoft.com/office/drawing/2014/main" id="{B0DB7465-FDA4-ED3A-67C2-7356790E3150}"/>
                  </a:ext>
                </a:extLst>
              </p:cNvPr>
              <p:cNvSpPr/>
              <p:nvPr/>
            </p:nvSpPr>
            <p:spPr>
              <a:xfrm>
                <a:off x="1444060" y="3541927"/>
                <a:ext cx="100917" cy="11404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58" extrusionOk="0">
                    <a:moveTo>
                      <a:pt x="179" y="1"/>
                    </a:moveTo>
                    <a:cubicBezTo>
                      <a:pt x="72" y="1"/>
                      <a:pt x="1" y="84"/>
                      <a:pt x="1" y="179"/>
                    </a:cubicBezTo>
                    <a:cubicBezTo>
                      <a:pt x="1" y="286"/>
                      <a:pt x="72" y="358"/>
                      <a:pt x="179" y="358"/>
                    </a:cubicBezTo>
                    <a:lnTo>
                      <a:pt x="2989" y="358"/>
                    </a:lnTo>
                    <a:cubicBezTo>
                      <a:pt x="3096" y="358"/>
                      <a:pt x="3168" y="286"/>
                      <a:pt x="3168" y="179"/>
                    </a:cubicBezTo>
                    <a:cubicBezTo>
                      <a:pt x="3168" y="84"/>
                      <a:pt x="3084" y="1"/>
                      <a:pt x="29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9604;p70">
                <a:extLst>
                  <a:ext uri="{FF2B5EF4-FFF2-40B4-BE49-F238E27FC236}">
                    <a16:creationId xmlns:a16="http://schemas.microsoft.com/office/drawing/2014/main" id="{79AE11CD-94B7-9E7E-0DAE-3DB51AB11C0D}"/>
                  </a:ext>
                </a:extLst>
              </p:cNvPr>
              <p:cNvSpPr/>
              <p:nvPr/>
            </p:nvSpPr>
            <p:spPr>
              <a:xfrm>
                <a:off x="1537798" y="3515039"/>
                <a:ext cx="100917" cy="11404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58" extrusionOk="0">
                    <a:moveTo>
                      <a:pt x="179" y="1"/>
                    </a:moveTo>
                    <a:cubicBezTo>
                      <a:pt x="72" y="1"/>
                      <a:pt x="1" y="72"/>
                      <a:pt x="1" y="179"/>
                    </a:cubicBezTo>
                    <a:cubicBezTo>
                      <a:pt x="1" y="286"/>
                      <a:pt x="72" y="358"/>
                      <a:pt x="179" y="358"/>
                    </a:cubicBezTo>
                    <a:lnTo>
                      <a:pt x="2989" y="358"/>
                    </a:lnTo>
                    <a:cubicBezTo>
                      <a:pt x="3096" y="358"/>
                      <a:pt x="3168" y="286"/>
                      <a:pt x="3168" y="179"/>
                    </a:cubicBezTo>
                    <a:cubicBezTo>
                      <a:pt x="3168" y="72"/>
                      <a:pt x="3084" y="1"/>
                      <a:pt x="29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9605;p70">
                <a:extLst>
                  <a:ext uri="{FF2B5EF4-FFF2-40B4-BE49-F238E27FC236}">
                    <a16:creationId xmlns:a16="http://schemas.microsoft.com/office/drawing/2014/main" id="{12A4D1DD-F140-4318-91B6-24B8EEE440B9}"/>
                  </a:ext>
                </a:extLst>
              </p:cNvPr>
              <p:cNvSpPr/>
              <p:nvPr/>
            </p:nvSpPr>
            <p:spPr>
              <a:xfrm>
                <a:off x="1444060" y="3614747"/>
                <a:ext cx="100917" cy="11404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58" extrusionOk="0">
                    <a:moveTo>
                      <a:pt x="179" y="1"/>
                    </a:moveTo>
                    <a:cubicBezTo>
                      <a:pt x="72" y="1"/>
                      <a:pt x="1" y="72"/>
                      <a:pt x="1" y="179"/>
                    </a:cubicBezTo>
                    <a:cubicBezTo>
                      <a:pt x="1" y="274"/>
                      <a:pt x="72" y="358"/>
                      <a:pt x="179" y="358"/>
                    </a:cubicBezTo>
                    <a:lnTo>
                      <a:pt x="2989" y="358"/>
                    </a:lnTo>
                    <a:cubicBezTo>
                      <a:pt x="3096" y="358"/>
                      <a:pt x="3168" y="274"/>
                      <a:pt x="3168" y="179"/>
                    </a:cubicBezTo>
                    <a:cubicBezTo>
                      <a:pt x="3168" y="72"/>
                      <a:pt x="3084" y="1"/>
                      <a:pt x="29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9606;p70">
                <a:extLst>
                  <a:ext uri="{FF2B5EF4-FFF2-40B4-BE49-F238E27FC236}">
                    <a16:creationId xmlns:a16="http://schemas.microsoft.com/office/drawing/2014/main" id="{CECE141D-A492-5EB7-5067-486A64291253}"/>
                  </a:ext>
                </a:extLst>
              </p:cNvPr>
              <p:cNvSpPr/>
              <p:nvPr/>
            </p:nvSpPr>
            <p:spPr>
              <a:xfrm>
                <a:off x="1444060" y="3638256"/>
                <a:ext cx="100917" cy="11404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58" extrusionOk="0">
                    <a:moveTo>
                      <a:pt x="179" y="1"/>
                    </a:moveTo>
                    <a:cubicBezTo>
                      <a:pt x="72" y="1"/>
                      <a:pt x="1" y="72"/>
                      <a:pt x="1" y="179"/>
                    </a:cubicBezTo>
                    <a:cubicBezTo>
                      <a:pt x="1" y="287"/>
                      <a:pt x="72" y="358"/>
                      <a:pt x="179" y="358"/>
                    </a:cubicBezTo>
                    <a:lnTo>
                      <a:pt x="2989" y="358"/>
                    </a:lnTo>
                    <a:cubicBezTo>
                      <a:pt x="3096" y="358"/>
                      <a:pt x="3168" y="287"/>
                      <a:pt x="3168" y="179"/>
                    </a:cubicBezTo>
                    <a:cubicBezTo>
                      <a:pt x="3168" y="72"/>
                      <a:pt x="3084" y="1"/>
                      <a:pt x="29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9607;p70">
                <a:extLst>
                  <a:ext uri="{FF2B5EF4-FFF2-40B4-BE49-F238E27FC236}">
                    <a16:creationId xmlns:a16="http://schemas.microsoft.com/office/drawing/2014/main" id="{78C93980-E7C0-5536-040A-D23A6F5D422A}"/>
                  </a:ext>
                </a:extLst>
              </p:cNvPr>
              <p:cNvSpPr/>
              <p:nvPr/>
            </p:nvSpPr>
            <p:spPr>
              <a:xfrm>
                <a:off x="1518152" y="3416004"/>
                <a:ext cx="70208" cy="57084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792" extrusionOk="0">
                    <a:moveTo>
                      <a:pt x="1417" y="387"/>
                    </a:moveTo>
                    <a:lnTo>
                      <a:pt x="1417" y="470"/>
                    </a:lnTo>
                    <a:lnTo>
                      <a:pt x="1072" y="768"/>
                    </a:lnTo>
                    <a:lnTo>
                      <a:pt x="905" y="589"/>
                    </a:lnTo>
                    <a:cubicBezTo>
                      <a:pt x="873" y="544"/>
                      <a:pt x="823" y="523"/>
                      <a:pt x="773" y="523"/>
                    </a:cubicBezTo>
                    <a:cubicBezTo>
                      <a:pt x="731" y="523"/>
                      <a:pt x="688" y="538"/>
                      <a:pt x="655" y="566"/>
                    </a:cubicBezTo>
                    <a:cubicBezTo>
                      <a:pt x="584" y="625"/>
                      <a:pt x="584" y="744"/>
                      <a:pt x="632" y="827"/>
                    </a:cubicBezTo>
                    <a:lnTo>
                      <a:pt x="917" y="1125"/>
                    </a:lnTo>
                    <a:cubicBezTo>
                      <a:pt x="953" y="1161"/>
                      <a:pt x="989" y="1185"/>
                      <a:pt x="1048" y="1185"/>
                    </a:cubicBezTo>
                    <a:cubicBezTo>
                      <a:pt x="1096" y="1185"/>
                      <a:pt x="1132" y="1161"/>
                      <a:pt x="1167" y="1137"/>
                    </a:cubicBezTo>
                    <a:lnTo>
                      <a:pt x="1429" y="923"/>
                    </a:lnTo>
                    <a:lnTo>
                      <a:pt x="1417" y="1447"/>
                    </a:lnTo>
                    <a:lnTo>
                      <a:pt x="358" y="1447"/>
                    </a:lnTo>
                    <a:lnTo>
                      <a:pt x="358" y="387"/>
                    </a:lnTo>
                    <a:close/>
                    <a:moveTo>
                      <a:pt x="2007" y="1"/>
                    </a:moveTo>
                    <a:cubicBezTo>
                      <a:pt x="1966" y="1"/>
                      <a:pt x="1925" y="17"/>
                      <a:pt x="1894" y="54"/>
                    </a:cubicBezTo>
                    <a:lnTo>
                      <a:pt x="1727" y="185"/>
                    </a:lnTo>
                    <a:cubicBezTo>
                      <a:pt x="1679" y="89"/>
                      <a:pt x="1596" y="30"/>
                      <a:pt x="1489" y="30"/>
                    </a:cubicBezTo>
                    <a:lnTo>
                      <a:pt x="263" y="30"/>
                    </a:lnTo>
                    <a:cubicBezTo>
                      <a:pt x="120" y="30"/>
                      <a:pt x="1" y="149"/>
                      <a:pt x="1" y="304"/>
                    </a:cubicBezTo>
                    <a:lnTo>
                      <a:pt x="1" y="1518"/>
                    </a:lnTo>
                    <a:cubicBezTo>
                      <a:pt x="1" y="1673"/>
                      <a:pt x="120" y="1792"/>
                      <a:pt x="263" y="1792"/>
                    </a:cubicBezTo>
                    <a:lnTo>
                      <a:pt x="1489" y="1792"/>
                    </a:lnTo>
                    <a:cubicBezTo>
                      <a:pt x="1632" y="1792"/>
                      <a:pt x="1751" y="1673"/>
                      <a:pt x="1751" y="1518"/>
                    </a:cubicBezTo>
                    <a:lnTo>
                      <a:pt x="1751" y="613"/>
                    </a:lnTo>
                    <a:lnTo>
                      <a:pt x="2108" y="304"/>
                    </a:lnTo>
                    <a:cubicBezTo>
                      <a:pt x="2203" y="256"/>
                      <a:pt x="2203" y="137"/>
                      <a:pt x="2144" y="65"/>
                    </a:cubicBezTo>
                    <a:cubicBezTo>
                      <a:pt x="2111" y="26"/>
                      <a:pt x="2059" y="1"/>
                      <a:pt x="200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9608;p70">
                <a:extLst>
                  <a:ext uri="{FF2B5EF4-FFF2-40B4-BE49-F238E27FC236}">
                    <a16:creationId xmlns:a16="http://schemas.microsoft.com/office/drawing/2014/main" id="{FF6B6C6A-5A94-AE05-DD17-02FE1F7FC8F5}"/>
                  </a:ext>
                </a:extLst>
              </p:cNvPr>
              <p:cNvSpPr/>
              <p:nvPr/>
            </p:nvSpPr>
            <p:spPr>
              <a:xfrm>
                <a:off x="1371622" y="3532434"/>
                <a:ext cx="70208" cy="56543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775" extrusionOk="0">
                    <a:moveTo>
                      <a:pt x="1417" y="382"/>
                    </a:moveTo>
                    <a:lnTo>
                      <a:pt x="1417" y="465"/>
                    </a:lnTo>
                    <a:lnTo>
                      <a:pt x="1072" y="763"/>
                    </a:lnTo>
                    <a:lnTo>
                      <a:pt x="905" y="584"/>
                    </a:lnTo>
                    <a:cubicBezTo>
                      <a:pt x="874" y="547"/>
                      <a:pt x="827" y="529"/>
                      <a:pt x="779" y="529"/>
                    </a:cubicBezTo>
                    <a:cubicBezTo>
                      <a:pt x="734" y="529"/>
                      <a:pt x="690" y="544"/>
                      <a:pt x="655" y="572"/>
                    </a:cubicBezTo>
                    <a:cubicBezTo>
                      <a:pt x="584" y="632"/>
                      <a:pt x="584" y="751"/>
                      <a:pt x="632" y="822"/>
                    </a:cubicBezTo>
                    <a:lnTo>
                      <a:pt x="917" y="1120"/>
                    </a:lnTo>
                    <a:cubicBezTo>
                      <a:pt x="953" y="1168"/>
                      <a:pt x="989" y="1180"/>
                      <a:pt x="1048" y="1180"/>
                    </a:cubicBezTo>
                    <a:cubicBezTo>
                      <a:pt x="1096" y="1180"/>
                      <a:pt x="1132" y="1168"/>
                      <a:pt x="1167" y="1132"/>
                    </a:cubicBezTo>
                    <a:lnTo>
                      <a:pt x="1429" y="930"/>
                    </a:lnTo>
                    <a:lnTo>
                      <a:pt x="1417" y="1430"/>
                    </a:lnTo>
                    <a:lnTo>
                      <a:pt x="358" y="1430"/>
                    </a:lnTo>
                    <a:lnTo>
                      <a:pt x="358" y="382"/>
                    </a:lnTo>
                    <a:close/>
                    <a:moveTo>
                      <a:pt x="2012" y="1"/>
                    </a:moveTo>
                    <a:cubicBezTo>
                      <a:pt x="1969" y="1"/>
                      <a:pt x="1926" y="16"/>
                      <a:pt x="1894" y="49"/>
                    </a:cubicBezTo>
                    <a:lnTo>
                      <a:pt x="1727" y="180"/>
                    </a:lnTo>
                    <a:cubicBezTo>
                      <a:pt x="1679" y="96"/>
                      <a:pt x="1596" y="13"/>
                      <a:pt x="1489" y="13"/>
                    </a:cubicBezTo>
                    <a:lnTo>
                      <a:pt x="263" y="13"/>
                    </a:lnTo>
                    <a:cubicBezTo>
                      <a:pt x="120" y="13"/>
                      <a:pt x="1" y="132"/>
                      <a:pt x="1" y="287"/>
                    </a:cubicBezTo>
                    <a:lnTo>
                      <a:pt x="1" y="1501"/>
                    </a:lnTo>
                    <a:cubicBezTo>
                      <a:pt x="1" y="1656"/>
                      <a:pt x="120" y="1775"/>
                      <a:pt x="263" y="1775"/>
                    </a:cubicBezTo>
                    <a:lnTo>
                      <a:pt x="1489" y="1775"/>
                    </a:lnTo>
                    <a:cubicBezTo>
                      <a:pt x="1632" y="1775"/>
                      <a:pt x="1751" y="1656"/>
                      <a:pt x="1751" y="1501"/>
                    </a:cubicBezTo>
                    <a:lnTo>
                      <a:pt x="1751" y="608"/>
                    </a:lnTo>
                    <a:lnTo>
                      <a:pt x="2108" y="299"/>
                    </a:lnTo>
                    <a:cubicBezTo>
                      <a:pt x="2203" y="239"/>
                      <a:pt x="2203" y="144"/>
                      <a:pt x="2144" y="60"/>
                    </a:cubicBezTo>
                    <a:cubicBezTo>
                      <a:pt x="2111" y="22"/>
                      <a:pt x="2062" y="1"/>
                      <a:pt x="201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9609;p70">
                <a:extLst>
                  <a:ext uri="{FF2B5EF4-FFF2-40B4-BE49-F238E27FC236}">
                    <a16:creationId xmlns:a16="http://schemas.microsoft.com/office/drawing/2014/main" id="{67FA4F97-5AD1-BB6D-436F-1452703986FB}"/>
                  </a:ext>
                </a:extLst>
              </p:cNvPr>
              <p:cNvSpPr/>
              <p:nvPr/>
            </p:nvSpPr>
            <p:spPr>
              <a:xfrm>
                <a:off x="1371622" y="3605254"/>
                <a:ext cx="70208" cy="5581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752" extrusionOk="0">
                    <a:moveTo>
                      <a:pt x="1417" y="358"/>
                    </a:moveTo>
                    <a:lnTo>
                      <a:pt x="1417" y="489"/>
                    </a:lnTo>
                    <a:lnTo>
                      <a:pt x="1072" y="787"/>
                    </a:lnTo>
                    <a:lnTo>
                      <a:pt x="905" y="608"/>
                    </a:lnTo>
                    <a:cubicBezTo>
                      <a:pt x="874" y="571"/>
                      <a:pt x="827" y="553"/>
                      <a:pt x="779" y="553"/>
                    </a:cubicBezTo>
                    <a:cubicBezTo>
                      <a:pt x="734" y="553"/>
                      <a:pt x="690" y="568"/>
                      <a:pt x="655" y="596"/>
                    </a:cubicBezTo>
                    <a:cubicBezTo>
                      <a:pt x="584" y="644"/>
                      <a:pt x="584" y="775"/>
                      <a:pt x="632" y="846"/>
                    </a:cubicBezTo>
                    <a:lnTo>
                      <a:pt x="917" y="1144"/>
                    </a:lnTo>
                    <a:cubicBezTo>
                      <a:pt x="953" y="1192"/>
                      <a:pt x="989" y="1203"/>
                      <a:pt x="1048" y="1203"/>
                    </a:cubicBezTo>
                    <a:cubicBezTo>
                      <a:pt x="1096" y="1203"/>
                      <a:pt x="1132" y="1192"/>
                      <a:pt x="1167" y="1156"/>
                    </a:cubicBezTo>
                    <a:lnTo>
                      <a:pt x="1429" y="953"/>
                    </a:lnTo>
                    <a:lnTo>
                      <a:pt x="1417" y="1406"/>
                    </a:lnTo>
                    <a:lnTo>
                      <a:pt x="358" y="1406"/>
                    </a:lnTo>
                    <a:lnTo>
                      <a:pt x="358" y="358"/>
                    </a:lnTo>
                    <a:close/>
                    <a:moveTo>
                      <a:pt x="263" y="1"/>
                    </a:moveTo>
                    <a:cubicBezTo>
                      <a:pt x="120" y="1"/>
                      <a:pt x="1" y="120"/>
                      <a:pt x="1" y="263"/>
                    </a:cubicBezTo>
                    <a:lnTo>
                      <a:pt x="1" y="1489"/>
                    </a:lnTo>
                    <a:cubicBezTo>
                      <a:pt x="1" y="1632"/>
                      <a:pt x="120" y="1751"/>
                      <a:pt x="263" y="1751"/>
                    </a:cubicBezTo>
                    <a:lnTo>
                      <a:pt x="1489" y="1751"/>
                    </a:lnTo>
                    <a:cubicBezTo>
                      <a:pt x="1632" y="1751"/>
                      <a:pt x="1751" y="1632"/>
                      <a:pt x="1751" y="1489"/>
                    </a:cubicBezTo>
                    <a:lnTo>
                      <a:pt x="1751" y="632"/>
                    </a:lnTo>
                    <a:lnTo>
                      <a:pt x="2108" y="322"/>
                    </a:lnTo>
                    <a:cubicBezTo>
                      <a:pt x="2191" y="263"/>
                      <a:pt x="2203" y="144"/>
                      <a:pt x="2132" y="72"/>
                    </a:cubicBezTo>
                    <a:cubicBezTo>
                      <a:pt x="2107" y="47"/>
                      <a:pt x="2062" y="32"/>
                      <a:pt x="2014" y="32"/>
                    </a:cubicBezTo>
                    <a:cubicBezTo>
                      <a:pt x="1972" y="32"/>
                      <a:pt x="1927" y="44"/>
                      <a:pt x="1894" y="72"/>
                    </a:cubicBezTo>
                    <a:lnTo>
                      <a:pt x="1739" y="191"/>
                    </a:lnTo>
                    <a:cubicBezTo>
                      <a:pt x="1715" y="84"/>
                      <a:pt x="1608" y="1"/>
                      <a:pt x="14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3781BA9-D312-769A-09F3-95BBD354CD0B}"/>
              </a:ext>
            </a:extLst>
          </p:cNvPr>
          <p:cNvGrpSpPr/>
          <p:nvPr/>
        </p:nvGrpSpPr>
        <p:grpSpPr>
          <a:xfrm>
            <a:off x="1351377" y="4155646"/>
            <a:ext cx="5020356" cy="601009"/>
            <a:chOff x="1101298" y="2918688"/>
            <a:chExt cx="5020356" cy="60100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75BB9BA-2AE4-D84C-F4E0-BB1A28FFBC6C}"/>
                </a:ext>
              </a:extLst>
            </p:cNvPr>
            <p:cNvSpPr/>
            <p:nvPr/>
          </p:nvSpPr>
          <p:spPr>
            <a:xfrm>
              <a:off x="1330718" y="3275414"/>
              <a:ext cx="244283" cy="244283"/>
            </a:xfrm>
            <a:prstGeom prst="ellipse">
              <a:avLst/>
            </a:prstGeom>
            <a:solidFill>
              <a:srgbClr val="BA0C2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432EBDA-BE55-1655-6A1F-1AE8135878DE}"/>
                </a:ext>
              </a:extLst>
            </p:cNvPr>
            <p:cNvSpPr txBox="1"/>
            <p:nvPr/>
          </p:nvSpPr>
          <p:spPr>
            <a:xfrm>
              <a:off x="1665541" y="2929430"/>
              <a:ext cx="445611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0" indent="0">
                <a:buNone/>
              </a:pPr>
              <a:r>
                <a:rPr lang="ru-RU" sz="1600" dirty="0"/>
                <a:t>заявка </a:t>
              </a:r>
              <a:r>
                <a:rPr lang="ru-RU" sz="1600" dirty="0" err="1"/>
                <a:t>українською</a:t>
              </a:r>
              <a:r>
                <a:rPr lang="ru-RU" sz="1600" dirty="0"/>
                <a:t> мовою</a:t>
              </a:r>
            </a:p>
          </p:txBody>
        </p:sp>
        <p:grpSp>
          <p:nvGrpSpPr>
            <p:cNvPr id="59" name="Google Shape;9598;p70">
              <a:extLst>
                <a:ext uri="{FF2B5EF4-FFF2-40B4-BE49-F238E27FC236}">
                  <a16:creationId xmlns:a16="http://schemas.microsoft.com/office/drawing/2014/main" id="{EF2E2D8D-BD28-CE5C-9E71-53573E5737EF}"/>
                </a:ext>
              </a:extLst>
            </p:cNvPr>
            <p:cNvGrpSpPr/>
            <p:nvPr/>
          </p:nvGrpSpPr>
          <p:grpSpPr>
            <a:xfrm>
              <a:off x="1101298" y="2918688"/>
              <a:ext cx="478400" cy="600816"/>
              <a:chOff x="1333682" y="3344331"/>
              <a:chExt cx="305033" cy="383087"/>
            </a:xfrm>
            <a:solidFill>
              <a:srgbClr val="6C6463"/>
            </a:solidFill>
          </p:grpSpPr>
          <p:sp>
            <p:nvSpPr>
              <p:cNvPr id="60" name="Google Shape;9599;p70">
                <a:extLst>
                  <a:ext uri="{FF2B5EF4-FFF2-40B4-BE49-F238E27FC236}">
                    <a16:creationId xmlns:a16="http://schemas.microsoft.com/office/drawing/2014/main" id="{4F4F7ADD-DE5E-7134-6F25-CB2CFDD3B02B}"/>
                  </a:ext>
                </a:extLst>
              </p:cNvPr>
              <p:cNvSpPr/>
              <p:nvPr/>
            </p:nvSpPr>
            <p:spPr>
              <a:xfrm>
                <a:off x="1334065" y="3377332"/>
                <a:ext cx="270831" cy="350086"/>
              </a:xfrm>
              <a:custGeom>
                <a:avLst/>
                <a:gdLst/>
                <a:ahLst/>
                <a:cxnLst/>
                <a:rect l="l" t="t" r="r" b="b"/>
                <a:pathLst>
                  <a:path w="8502" h="10990" extrusionOk="0">
                    <a:moveTo>
                      <a:pt x="6502" y="0"/>
                    </a:moveTo>
                    <a:cubicBezTo>
                      <a:pt x="6406" y="0"/>
                      <a:pt x="6323" y="84"/>
                      <a:pt x="6323" y="191"/>
                    </a:cubicBezTo>
                    <a:cubicBezTo>
                      <a:pt x="6323" y="286"/>
                      <a:pt x="6406" y="369"/>
                      <a:pt x="6502" y="369"/>
                    </a:cubicBezTo>
                    <a:lnTo>
                      <a:pt x="7276" y="369"/>
                    </a:lnTo>
                    <a:cubicBezTo>
                      <a:pt x="7383" y="369"/>
                      <a:pt x="7454" y="441"/>
                      <a:pt x="7454" y="548"/>
                    </a:cubicBezTo>
                    <a:lnTo>
                      <a:pt x="7454" y="9490"/>
                    </a:lnTo>
                    <a:cubicBezTo>
                      <a:pt x="7454" y="9597"/>
                      <a:pt x="7383" y="9668"/>
                      <a:pt x="7276" y="9668"/>
                    </a:cubicBezTo>
                    <a:lnTo>
                      <a:pt x="537" y="9668"/>
                    </a:lnTo>
                    <a:cubicBezTo>
                      <a:pt x="429" y="9668"/>
                      <a:pt x="358" y="9597"/>
                      <a:pt x="358" y="9490"/>
                    </a:cubicBezTo>
                    <a:lnTo>
                      <a:pt x="358" y="8775"/>
                    </a:lnTo>
                    <a:cubicBezTo>
                      <a:pt x="358" y="8668"/>
                      <a:pt x="287" y="8597"/>
                      <a:pt x="179" y="8597"/>
                    </a:cubicBezTo>
                    <a:cubicBezTo>
                      <a:pt x="72" y="8597"/>
                      <a:pt x="1" y="8668"/>
                      <a:pt x="1" y="8775"/>
                    </a:cubicBezTo>
                    <a:lnTo>
                      <a:pt x="1" y="9490"/>
                    </a:lnTo>
                    <a:cubicBezTo>
                      <a:pt x="1" y="9787"/>
                      <a:pt x="239" y="10013"/>
                      <a:pt x="525" y="10013"/>
                    </a:cubicBezTo>
                    <a:lnTo>
                      <a:pt x="703" y="10013"/>
                    </a:lnTo>
                    <a:lnTo>
                      <a:pt x="703" y="10466"/>
                    </a:lnTo>
                    <a:cubicBezTo>
                      <a:pt x="703" y="10763"/>
                      <a:pt x="941" y="10990"/>
                      <a:pt x="1227" y="10990"/>
                    </a:cubicBezTo>
                    <a:lnTo>
                      <a:pt x="7966" y="10990"/>
                    </a:lnTo>
                    <a:cubicBezTo>
                      <a:pt x="8264" y="10990"/>
                      <a:pt x="8490" y="10752"/>
                      <a:pt x="8490" y="10466"/>
                    </a:cubicBezTo>
                    <a:lnTo>
                      <a:pt x="8490" y="10252"/>
                    </a:lnTo>
                    <a:cubicBezTo>
                      <a:pt x="8490" y="10144"/>
                      <a:pt x="8407" y="10073"/>
                      <a:pt x="8311" y="10073"/>
                    </a:cubicBezTo>
                    <a:cubicBezTo>
                      <a:pt x="8204" y="10073"/>
                      <a:pt x="8133" y="10144"/>
                      <a:pt x="8133" y="10252"/>
                    </a:cubicBezTo>
                    <a:lnTo>
                      <a:pt x="8133" y="10466"/>
                    </a:lnTo>
                    <a:cubicBezTo>
                      <a:pt x="8133" y="10573"/>
                      <a:pt x="8049" y="10644"/>
                      <a:pt x="7954" y="10644"/>
                    </a:cubicBezTo>
                    <a:lnTo>
                      <a:pt x="1203" y="10644"/>
                    </a:lnTo>
                    <a:cubicBezTo>
                      <a:pt x="1108" y="10644"/>
                      <a:pt x="1025" y="10573"/>
                      <a:pt x="1025" y="10466"/>
                    </a:cubicBezTo>
                    <a:lnTo>
                      <a:pt x="1025" y="10013"/>
                    </a:lnTo>
                    <a:lnTo>
                      <a:pt x="7264" y="10013"/>
                    </a:lnTo>
                    <a:cubicBezTo>
                      <a:pt x="7561" y="10013"/>
                      <a:pt x="7788" y="9775"/>
                      <a:pt x="7788" y="9490"/>
                    </a:cubicBezTo>
                    <a:lnTo>
                      <a:pt x="7788" y="1358"/>
                    </a:lnTo>
                    <a:lnTo>
                      <a:pt x="7966" y="1358"/>
                    </a:lnTo>
                    <a:cubicBezTo>
                      <a:pt x="8061" y="1358"/>
                      <a:pt x="8145" y="1441"/>
                      <a:pt x="8145" y="1536"/>
                    </a:cubicBezTo>
                    <a:lnTo>
                      <a:pt x="8145" y="9501"/>
                    </a:lnTo>
                    <a:cubicBezTo>
                      <a:pt x="8145" y="9573"/>
                      <a:pt x="8228" y="9656"/>
                      <a:pt x="8323" y="9656"/>
                    </a:cubicBezTo>
                    <a:cubicBezTo>
                      <a:pt x="8430" y="9656"/>
                      <a:pt x="8502" y="9573"/>
                      <a:pt x="8502" y="9478"/>
                    </a:cubicBezTo>
                    <a:lnTo>
                      <a:pt x="8502" y="1512"/>
                    </a:lnTo>
                    <a:cubicBezTo>
                      <a:pt x="8502" y="1215"/>
                      <a:pt x="8264" y="988"/>
                      <a:pt x="7978" y="988"/>
                    </a:cubicBezTo>
                    <a:lnTo>
                      <a:pt x="7799" y="988"/>
                    </a:lnTo>
                    <a:lnTo>
                      <a:pt x="7799" y="524"/>
                    </a:lnTo>
                    <a:cubicBezTo>
                      <a:pt x="7799" y="226"/>
                      <a:pt x="7561" y="0"/>
                      <a:pt x="727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1" name="Google Shape;9600;p70">
                <a:extLst>
                  <a:ext uri="{FF2B5EF4-FFF2-40B4-BE49-F238E27FC236}">
                    <a16:creationId xmlns:a16="http://schemas.microsoft.com/office/drawing/2014/main" id="{8BADD174-1329-8973-D234-217411B752B1}"/>
                  </a:ext>
                </a:extLst>
              </p:cNvPr>
              <p:cNvSpPr/>
              <p:nvPr/>
            </p:nvSpPr>
            <p:spPr>
              <a:xfrm>
                <a:off x="1333682" y="3344331"/>
                <a:ext cx="189697" cy="292461"/>
              </a:xfrm>
              <a:custGeom>
                <a:avLst/>
                <a:gdLst/>
                <a:ahLst/>
                <a:cxnLst/>
                <a:rect l="l" t="t" r="r" b="b"/>
                <a:pathLst>
                  <a:path w="5955" h="9181" extrusionOk="0">
                    <a:moveTo>
                      <a:pt x="2430" y="370"/>
                    </a:moveTo>
                    <a:cubicBezTo>
                      <a:pt x="2489" y="370"/>
                      <a:pt x="2549" y="429"/>
                      <a:pt x="2549" y="489"/>
                    </a:cubicBezTo>
                    <a:lnTo>
                      <a:pt x="2549" y="727"/>
                    </a:lnTo>
                    <a:lnTo>
                      <a:pt x="1858" y="727"/>
                    </a:lnTo>
                    <a:lnTo>
                      <a:pt x="1858" y="489"/>
                    </a:lnTo>
                    <a:cubicBezTo>
                      <a:pt x="1858" y="429"/>
                      <a:pt x="1918" y="370"/>
                      <a:pt x="1977" y="370"/>
                    </a:cubicBezTo>
                    <a:close/>
                    <a:moveTo>
                      <a:pt x="3037" y="1072"/>
                    </a:moveTo>
                    <a:cubicBezTo>
                      <a:pt x="3120" y="1072"/>
                      <a:pt x="3216" y="1143"/>
                      <a:pt x="3216" y="1251"/>
                    </a:cubicBezTo>
                    <a:lnTo>
                      <a:pt x="3216" y="1953"/>
                    </a:lnTo>
                    <a:lnTo>
                      <a:pt x="1215" y="1953"/>
                    </a:lnTo>
                    <a:lnTo>
                      <a:pt x="1215" y="1251"/>
                    </a:lnTo>
                    <a:cubicBezTo>
                      <a:pt x="1203" y="1167"/>
                      <a:pt x="1299" y="1072"/>
                      <a:pt x="1382" y="1072"/>
                    </a:cubicBezTo>
                    <a:close/>
                    <a:moveTo>
                      <a:pt x="1977" y="0"/>
                    </a:moveTo>
                    <a:cubicBezTo>
                      <a:pt x="1727" y="0"/>
                      <a:pt x="1501" y="203"/>
                      <a:pt x="1501" y="477"/>
                    </a:cubicBezTo>
                    <a:lnTo>
                      <a:pt x="1501" y="715"/>
                    </a:lnTo>
                    <a:lnTo>
                      <a:pt x="1370" y="715"/>
                    </a:lnTo>
                    <a:cubicBezTo>
                      <a:pt x="1156" y="715"/>
                      <a:pt x="977" y="834"/>
                      <a:pt x="894" y="1012"/>
                    </a:cubicBezTo>
                    <a:lnTo>
                      <a:pt x="525" y="1012"/>
                    </a:lnTo>
                    <a:cubicBezTo>
                      <a:pt x="227" y="1012"/>
                      <a:pt x="1" y="1251"/>
                      <a:pt x="1" y="1536"/>
                    </a:cubicBezTo>
                    <a:lnTo>
                      <a:pt x="1" y="8990"/>
                    </a:lnTo>
                    <a:cubicBezTo>
                      <a:pt x="13" y="9109"/>
                      <a:pt x="84" y="9180"/>
                      <a:pt x="191" y="9180"/>
                    </a:cubicBezTo>
                    <a:cubicBezTo>
                      <a:pt x="299" y="9180"/>
                      <a:pt x="370" y="9109"/>
                      <a:pt x="370" y="9002"/>
                    </a:cubicBezTo>
                    <a:lnTo>
                      <a:pt x="370" y="1548"/>
                    </a:lnTo>
                    <a:cubicBezTo>
                      <a:pt x="370" y="1441"/>
                      <a:pt x="441" y="1370"/>
                      <a:pt x="549" y="1370"/>
                    </a:cubicBezTo>
                    <a:lnTo>
                      <a:pt x="858" y="1370"/>
                    </a:lnTo>
                    <a:lnTo>
                      <a:pt x="858" y="1965"/>
                    </a:lnTo>
                    <a:cubicBezTo>
                      <a:pt x="858" y="2144"/>
                      <a:pt x="1013" y="2310"/>
                      <a:pt x="1203" y="2310"/>
                    </a:cubicBezTo>
                    <a:lnTo>
                      <a:pt x="3228" y="2310"/>
                    </a:lnTo>
                    <a:cubicBezTo>
                      <a:pt x="3406" y="2310"/>
                      <a:pt x="3573" y="2155"/>
                      <a:pt x="3573" y="1965"/>
                    </a:cubicBezTo>
                    <a:lnTo>
                      <a:pt x="3573" y="1370"/>
                    </a:lnTo>
                    <a:lnTo>
                      <a:pt x="5775" y="1370"/>
                    </a:lnTo>
                    <a:cubicBezTo>
                      <a:pt x="5883" y="1370"/>
                      <a:pt x="5954" y="1298"/>
                      <a:pt x="5954" y="1191"/>
                    </a:cubicBezTo>
                    <a:cubicBezTo>
                      <a:pt x="5954" y="1084"/>
                      <a:pt x="5883" y="1012"/>
                      <a:pt x="5775" y="1012"/>
                    </a:cubicBezTo>
                    <a:lnTo>
                      <a:pt x="3513" y="1012"/>
                    </a:lnTo>
                    <a:cubicBezTo>
                      <a:pt x="3418" y="834"/>
                      <a:pt x="3239" y="715"/>
                      <a:pt x="3037" y="715"/>
                    </a:cubicBezTo>
                    <a:lnTo>
                      <a:pt x="2906" y="715"/>
                    </a:lnTo>
                    <a:lnTo>
                      <a:pt x="2906" y="477"/>
                    </a:lnTo>
                    <a:cubicBezTo>
                      <a:pt x="2906" y="227"/>
                      <a:pt x="2692" y="0"/>
                      <a:pt x="24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9601;p70">
                <a:extLst>
                  <a:ext uri="{FF2B5EF4-FFF2-40B4-BE49-F238E27FC236}">
                    <a16:creationId xmlns:a16="http://schemas.microsoft.com/office/drawing/2014/main" id="{F27FF217-BBA9-B106-630A-9547B7FE5138}"/>
                  </a:ext>
                </a:extLst>
              </p:cNvPr>
              <p:cNvSpPr/>
              <p:nvPr/>
            </p:nvSpPr>
            <p:spPr>
              <a:xfrm>
                <a:off x="1444060" y="3469488"/>
                <a:ext cx="100917" cy="11404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58" extrusionOk="0">
                    <a:moveTo>
                      <a:pt x="179" y="0"/>
                    </a:moveTo>
                    <a:cubicBezTo>
                      <a:pt x="72" y="0"/>
                      <a:pt x="1" y="72"/>
                      <a:pt x="1" y="179"/>
                    </a:cubicBezTo>
                    <a:cubicBezTo>
                      <a:pt x="1" y="286"/>
                      <a:pt x="72" y="358"/>
                      <a:pt x="179" y="358"/>
                    </a:cubicBezTo>
                    <a:lnTo>
                      <a:pt x="2989" y="358"/>
                    </a:lnTo>
                    <a:cubicBezTo>
                      <a:pt x="3096" y="358"/>
                      <a:pt x="3168" y="286"/>
                      <a:pt x="3168" y="179"/>
                    </a:cubicBezTo>
                    <a:cubicBezTo>
                      <a:pt x="3168" y="72"/>
                      <a:pt x="3084" y="0"/>
                      <a:pt x="298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9602;p70">
                <a:extLst>
                  <a:ext uri="{FF2B5EF4-FFF2-40B4-BE49-F238E27FC236}">
                    <a16:creationId xmlns:a16="http://schemas.microsoft.com/office/drawing/2014/main" id="{6E6F91EC-92E5-0897-F046-5ACDBC7C4556}"/>
                  </a:ext>
                </a:extLst>
              </p:cNvPr>
              <p:cNvSpPr/>
              <p:nvPr/>
            </p:nvSpPr>
            <p:spPr>
              <a:xfrm>
                <a:off x="1444060" y="3493762"/>
                <a:ext cx="100917" cy="11404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58" extrusionOk="0">
                    <a:moveTo>
                      <a:pt x="179" y="0"/>
                    </a:moveTo>
                    <a:cubicBezTo>
                      <a:pt x="72" y="0"/>
                      <a:pt x="1" y="72"/>
                      <a:pt x="1" y="179"/>
                    </a:cubicBezTo>
                    <a:cubicBezTo>
                      <a:pt x="1" y="286"/>
                      <a:pt x="72" y="358"/>
                      <a:pt x="179" y="358"/>
                    </a:cubicBezTo>
                    <a:lnTo>
                      <a:pt x="2989" y="358"/>
                    </a:lnTo>
                    <a:cubicBezTo>
                      <a:pt x="3096" y="358"/>
                      <a:pt x="3168" y="286"/>
                      <a:pt x="3168" y="179"/>
                    </a:cubicBezTo>
                    <a:cubicBezTo>
                      <a:pt x="3168" y="72"/>
                      <a:pt x="3084" y="0"/>
                      <a:pt x="298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4" name="Google Shape;9603;p70">
                <a:extLst>
                  <a:ext uri="{FF2B5EF4-FFF2-40B4-BE49-F238E27FC236}">
                    <a16:creationId xmlns:a16="http://schemas.microsoft.com/office/drawing/2014/main" id="{BA88F701-42A2-45B0-28D6-8EE7C0DC0C49}"/>
                  </a:ext>
                </a:extLst>
              </p:cNvPr>
              <p:cNvSpPr/>
              <p:nvPr/>
            </p:nvSpPr>
            <p:spPr>
              <a:xfrm>
                <a:off x="1444060" y="3541927"/>
                <a:ext cx="100917" cy="11404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58" extrusionOk="0">
                    <a:moveTo>
                      <a:pt x="179" y="1"/>
                    </a:moveTo>
                    <a:cubicBezTo>
                      <a:pt x="72" y="1"/>
                      <a:pt x="1" y="84"/>
                      <a:pt x="1" y="179"/>
                    </a:cubicBezTo>
                    <a:cubicBezTo>
                      <a:pt x="1" y="286"/>
                      <a:pt x="72" y="358"/>
                      <a:pt x="179" y="358"/>
                    </a:cubicBezTo>
                    <a:lnTo>
                      <a:pt x="2989" y="358"/>
                    </a:lnTo>
                    <a:cubicBezTo>
                      <a:pt x="3096" y="358"/>
                      <a:pt x="3168" y="286"/>
                      <a:pt x="3168" y="179"/>
                    </a:cubicBezTo>
                    <a:cubicBezTo>
                      <a:pt x="3168" y="84"/>
                      <a:pt x="3084" y="1"/>
                      <a:pt x="29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9604;p70">
                <a:extLst>
                  <a:ext uri="{FF2B5EF4-FFF2-40B4-BE49-F238E27FC236}">
                    <a16:creationId xmlns:a16="http://schemas.microsoft.com/office/drawing/2014/main" id="{A1DFDBE7-75CC-80DC-5F62-C7A390183E7F}"/>
                  </a:ext>
                </a:extLst>
              </p:cNvPr>
              <p:cNvSpPr/>
              <p:nvPr/>
            </p:nvSpPr>
            <p:spPr>
              <a:xfrm>
                <a:off x="1537798" y="3515039"/>
                <a:ext cx="100917" cy="11404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58" extrusionOk="0">
                    <a:moveTo>
                      <a:pt x="179" y="1"/>
                    </a:moveTo>
                    <a:cubicBezTo>
                      <a:pt x="72" y="1"/>
                      <a:pt x="1" y="72"/>
                      <a:pt x="1" y="179"/>
                    </a:cubicBezTo>
                    <a:cubicBezTo>
                      <a:pt x="1" y="286"/>
                      <a:pt x="72" y="358"/>
                      <a:pt x="179" y="358"/>
                    </a:cubicBezTo>
                    <a:lnTo>
                      <a:pt x="2989" y="358"/>
                    </a:lnTo>
                    <a:cubicBezTo>
                      <a:pt x="3096" y="358"/>
                      <a:pt x="3168" y="286"/>
                      <a:pt x="3168" y="179"/>
                    </a:cubicBezTo>
                    <a:cubicBezTo>
                      <a:pt x="3168" y="72"/>
                      <a:pt x="3084" y="1"/>
                      <a:pt x="29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9605;p70">
                <a:extLst>
                  <a:ext uri="{FF2B5EF4-FFF2-40B4-BE49-F238E27FC236}">
                    <a16:creationId xmlns:a16="http://schemas.microsoft.com/office/drawing/2014/main" id="{785EA67D-0105-1B45-BA7B-EC1E79BB4B20}"/>
                  </a:ext>
                </a:extLst>
              </p:cNvPr>
              <p:cNvSpPr/>
              <p:nvPr/>
            </p:nvSpPr>
            <p:spPr>
              <a:xfrm>
                <a:off x="1444060" y="3614747"/>
                <a:ext cx="100917" cy="11404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58" extrusionOk="0">
                    <a:moveTo>
                      <a:pt x="179" y="1"/>
                    </a:moveTo>
                    <a:cubicBezTo>
                      <a:pt x="72" y="1"/>
                      <a:pt x="1" y="72"/>
                      <a:pt x="1" y="179"/>
                    </a:cubicBezTo>
                    <a:cubicBezTo>
                      <a:pt x="1" y="274"/>
                      <a:pt x="72" y="358"/>
                      <a:pt x="179" y="358"/>
                    </a:cubicBezTo>
                    <a:lnTo>
                      <a:pt x="2989" y="358"/>
                    </a:lnTo>
                    <a:cubicBezTo>
                      <a:pt x="3096" y="358"/>
                      <a:pt x="3168" y="274"/>
                      <a:pt x="3168" y="179"/>
                    </a:cubicBezTo>
                    <a:cubicBezTo>
                      <a:pt x="3168" y="72"/>
                      <a:pt x="3084" y="1"/>
                      <a:pt x="29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9606;p70">
                <a:extLst>
                  <a:ext uri="{FF2B5EF4-FFF2-40B4-BE49-F238E27FC236}">
                    <a16:creationId xmlns:a16="http://schemas.microsoft.com/office/drawing/2014/main" id="{02AB6515-BE61-ADD6-8AB2-5ACC7F551DB1}"/>
                  </a:ext>
                </a:extLst>
              </p:cNvPr>
              <p:cNvSpPr/>
              <p:nvPr/>
            </p:nvSpPr>
            <p:spPr>
              <a:xfrm>
                <a:off x="1444060" y="3638256"/>
                <a:ext cx="100917" cy="11404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58" extrusionOk="0">
                    <a:moveTo>
                      <a:pt x="179" y="1"/>
                    </a:moveTo>
                    <a:cubicBezTo>
                      <a:pt x="72" y="1"/>
                      <a:pt x="1" y="72"/>
                      <a:pt x="1" y="179"/>
                    </a:cubicBezTo>
                    <a:cubicBezTo>
                      <a:pt x="1" y="287"/>
                      <a:pt x="72" y="358"/>
                      <a:pt x="179" y="358"/>
                    </a:cubicBezTo>
                    <a:lnTo>
                      <a:pt x="2989" y="358"/>
                    </a:lnTo>
                    <a:cubicBezTo>
                      <a:pt x="3096" y="358"/>
                      <a:pt x="3168" y="287"/>
                      <a:pt x="3168" y="179"/>
                    </a:cubicBezTo>
                    <a:cubicBezTo>
                      <a:pt x="3168" y="72"/>
                      <a:pt x="3084" y="1"/>
                      <a:pt x="29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9607;p70">
                <a:extLst>
                  <a:ext uri="{FF2B5EF4-FFF2-40B4-BE49-F238E27FC236}">
                    <a16:creationId xmlns:a16="http://schemas.microsoft.com/office/drawing/2014/main" id="{D359F4B4-27BB-D2A1-CD6C-AD1C8C218736}"/>
                  </a:ext>
                </a:extLst>
              </p:cNvPr>
              <p:cNvSpPr/>
              <p:nvPr/>
            </p:nvSpPr>
            <p:spPr>
              <a:xfrm>
                <a:off x="1518152" y="3416004"/>
                <a:ext cx="70208" cy="57084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792" extrusionOk="0">
                    <a:moveTo>
                      <a:pt x="1417" y="387"/>
                    </a:moveTo>
                    <a:lnTo>
                      <a:pt x="1417" y="470"/>
                    </a:lnTo>
                    <a:lnTo>
                      <a:pt x="1072" y="768"/>
                    </a:lnTo>
                    <a:lnTo>
                      <a:pt x="905" y="589"/>
                    </a:lnTo>
                    <a:cubicBezTo>
                      <a:pt x="873" y="544"/>
                      <a:pt x="823" y="523"/>
                      <a:pt x="773" y="523"/>
                    </a:cubicBezTo>
                    <a:cubicBezTo>
                      <a:pt x="731" y="523"/>
                      <a:pt x="688" y="538"/>
                      <a:pt x="655" y="566"/>
                    </a:cubicBezTo>
                    <a:cubicBezTo>
                      <a:pt x="584" y="625"/>
                      <a:pt x="584" y="744"/>
                      <a:pt x="632" y="827"/>
                    </a:cubicBezTo>
                    <a:lnTo>
                      <a:pt x="917" y="1125"/>
                    </a:lnTo>
                    <a:cubicBezTo>
                      <a:pt x="953" y="1161"/>
                      <a:pt x="989" y="1185"/>
                      <a:pt x="1048" y="1185"/>
                    </a:cubicBezTo>
                    <a:cubicBezTo>
                      <a:pt x="1096" y="1185"/>
                      <a:pt x="1132" y="1161"/>
                      <a:pt x="1167" y="1137"/>
                    </a:cubicBezTo>
                    <a:lnTo>
                      <a:pt x="1429" y="923"/>
                    </a:lnTo>
                    <a:lnTo>
                      <a:pt x="1417" y="1447"/>
                    </a:lnTo>
                    <a:lnTo>
                      <a:pt x="358" y="1447"/>
                    </a:lnTo>
                    <a:lnTo>
                      <a:pt x="358" y="387"/>
                    </a:lnTo>
                    <a:close/>
                    <a:moveTo>
                      <a:pt x="2007" y="1"/>
                    </a:moveTo>
                    <a:cubicBezTo>
                      <a:pt x="1966" y="1"/>
                      <a:pt x="1925" y="17"/>
                      <a:pt x="1894" y="54"/>
                    </a:cubicBezTo>
                    <a:lnTo>
                      <a:pt x="1727" y="185"/>
                    </a:lnTo>
                    <a:cubicBezTo>
                      <a:pt x="1679" y="89"/>
                      <a:pt x="1596" y="30"/>
                      <a:pt x="1489" y="30"/>
                    </a:cubicBezTo>
                    <a:lnTo>
                      <a:pt x="263" y="30"/>
                    </a:lnTo>
                    <a:cubicBezTo>
                      <a:pt x="120" y="30"/>
                      <a:pt x="1" y="149"/>
                      <a:pt x="1" y="304"/>
                    </a:cubicBezTo>
                    <a:lnTo>
                      <a:pt x="1" y="1518"/>
                    </a:lnTo>
                    <a:cubicBezTo>
                      <a:pt x="1" y="1673"/>
                      <a:pt x="120" y="1792"/>
                      <a:pt x="263" y="1792"/>
                    </a:cubicBezTo>
                    <a:lnTo>
                      <a:pt x="1489" y="1792"/>
                    </a:lnTo>
                    <a:cubicBezTo>
                      <a:pt x="1632" y="1792"/>
                      <a:pt x="1751" y="1673"/>
                      <a:pt x="1751" y="1518"/>
                    </a:cubicBezTo>
                    <a:lnTo>
                      <a:pt x="1751" y="613"/>
                    </a:lnTo>
                    <a:lnTo>
                      <a:pt x="2108" y="304"/>
                    </a:lnTo>
                    <a:cubicBezTo>
                      <a:pt x="2203" y="256"/>
                      <a:pt x="2203" y="137"/>
                      <a:pt x="2144" y="65"/>
                    </a:cubicBezTo>
                    <a:cubicBezTo>
                      <a:pt x="2111" y="26"/>
                      <a:pt x="2059" y="1"/>
                      <a:pt x="200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9608;p70">
                <a:extLst>
                  <a:ext uri="{FF2B5EF4-FFF2-40B4-BE49-F238E27FC236}">
                    <a16:creationId xmlns:a16="http://schemas.microsoft.com/office/drawing/2014/main" id="{F0DBF416-892F-3F01-BE27-B7D1F55880FF}"/>
                  </a:ext>
                </a:extLst>
              </p:cNvPr>
              <p:cNvSpPr/>
              <p:nvPr/>
            </p:nvSpPr>
            <p:spPr>
              <a:xfrm>
                <a:off x="1371622" y="3532434"/>
                <a:ext cx="70208" cy="56543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775" extrusionOk="0">
                    <a:moveTo>
                      <a:pt x="1417" y="382"/>
                    </a:moveTo>
                    <a:lnTo>
                      <a:pt x="1417" y="465"/>
                    </a:lnTo>
                    <a:lnTo>
                      <a:pt x="1072" y="763"/>
                    </a:lnTo>
                    <a:lnTo>
                      <a:pt x="905" y="584"/>
                    </a:lnTo>
                    <a:cubicBezTo>
                      <a:pt x="874" y="547"/>
                      <a:pt x="827" y="529"/>
                      <a:pt x="779" y="529"/>
                    </a:cubicBezTo>
                    <a:cubicBezTo>
                      <a:pt x="734" y="529"/>
                      <a:pt x="690" y="544"/>
                      <a:pt x="655" y="572"/>
                    </a:cubicBezTo>
                    <a:cubicBezTo>
                      <a:pt x="584" y="632"/>
                      <a:pt x="584" y="751"/>
                      <a:pt x="632" y="822"/>
                    </a:cubicBezTo>
                    <a:lnTo>
                      <a:pt x="917" y="1120"/>
                    </a:lnTo>
                    <a:cubicBezTo>
                      <a:pt x="953" y="1168"/>
                      <a:pt x="989" y="1180"/>
                      <a:pt x="1048" y="1180"/>
                    </a:cubicBezTo>
                    <a:cubicBezTo>
                      <a:pt x="1096" y="1180"/>
                      <a:pt x="1132" y="1168"/>
                      <a:pt x="1167" y="1132"/>
                    </a:cubicBezTo>
                    <a:lnTo>
                      <a:pt x="1429" y="930"/>
                    </a:lnTo>
                    <a:lnTo>
                      <a:pt x="1417" y="1430"/>
                    </a:lnTo>
                    <a:lnTo>
                      <a:pt x="358" y="1430"/>
                    </a:lnTo>
                    <a:lnTo>
                      <a:pt x="358" y="382"/>
                    </a:lnTo>
                    <a:close/>
                    <a:moveTo>
                      <a:pt x="2012" y="1"/>
                    </a:moveTo>
                    <a:cubicBezTo>
                      <a:pt x="1969" y="1"/>
                      <a:pt x="1926" y="16"/>
                      <a:pt x="1894" y="49"/>
                    </a:cubicBezTo>
                    <a:lnTo>
                      <a:pt x="1727" y="180"/>
                    </a:lnTo>
                    <a:cubicBezTo>
                      <a:pt x="1679" y="96"/>
                      <a:pt x="1596" y="13"/>
                      <a:pt x="1489" y="13"/>
                    </a:cubicBezTo>
                    <a:lnTo>
                      <a:pt x="263" y="13"/>
                    </a:lnTo>
                    <a:cubicBezTo>
                      <a:pt x="120" y="13"/>
                      <a:pt x="1" y="132"/>
                      <a:pt x="1" y="287"/>
                    </a:cubicBezTo>
                    <a:lnTo>
                      <a:pt x="1" y="1501"/>
                    </a:lnTo>
                    <a:cubicBezTo>
                      <a:pt x="1" y="1656"/>
                      <a:pt x="120" y="1775"/>
                      <a:pt x="263" y="1775"/>
                    </a:cubicBezTo>
                    <a:lnTo>
                      <a:pt x="1489" y="1775"/>
                    </a:lnTo>
                    <a:cubicBezTo>
                      <a:pt x="1632" y="1775"/>
                      <a:pt x="1751" y="1656"/>
                      <a:pt x="1751" y="1501"/>
                    </a:cubicBezTo>
                    <a:lnTo>
                      <a:pt x="1751" y="608"/>
                    </a:lnTo>
                    <a:lnTo>
                      <a:pt x="2108" y="299"/>
                    </a:lnTo>
                    <a:cubicBezTo>
                      <a:pt x="2203" y="239"/>
                      <a:pt x="2203" y="144"/>
                      <a:pt x="2144" y="60"/>
                    </a:cubicBezTo>
                    <a:cubicBezTo>
                      <a:pt x="2111" y="22"/>
                      <a:pt x="2062" y="1"/>
                      <a:pt x="201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9609;p70">
                <a:extLst>
                  <a:ext uri="{FF2B5EF4-FFF2-40B4-BE49-F238E27FC236}">
                    <a16:creationId xmlns:a16="http://schemas.microsoft.com/office/drawing/2014/main" id="{8BD1F0EF-084F-EEC1-4DB1-E73F66BFE26D}"/>
                  </a:ext>
                </a:extLst>
              </p:cNvPr>
              <p:cNvSpPr/>
              <p:nvPr/>
            </p:nvSpPr>
            <p:spPr>
              <a:xfrm>
                <a:off x="1371622" y="3605254"/>
                <a:ext cx="70208" cy="5581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752" extrusionOk="0">
                    <a:moveTo>
                      <a:pt x="1417" y="358"/>
                    </a:moveTo>
                    <a:lnTo>
                      <a:pt x="1417" y="489"/>
                    </a:lnTo>
                    <a:lnTo>
                      <a:pt x="1072" y="787"/>
                    </a:lnTo>
                    <a:lnTo>
                      <a:pt x="905" y="608"/>
                    </a:lnTo>
                    <a:cubicBezTo>
                      <a:pt x="874" y="571"/>
                      <a:pt x="827" y="553"/>
                      <a:pt x="779" y="553"/>
                    </a:cubicBezTo>
                    <a:cubicBezTo>
                      <a:pt x="734" y="553"/>
                      <a:pt x="690" y="568"/>
                      <a:pt x="655" y="596"/>
                    </a:cubicBezTo>
                    <a:cubicBezTo>
                      <a:pt x="584" y="644"/>
                      <a:pt x="584" y="775"/>
                      <a:pt x="632" y="846"/>
                    </a:cubicBezTo>
                    <a:lnTo>
                      <a:pt x="917" y="1144"/>
                    </a:lnTo>
                    <a:cubicBezTo>
                      <a:pt x="953" y="1192"/>
                      <a:pt x="989" y="1203"/>
                      <a:pt x="1048" y="1203"/>
                    </a:cubicBezTo>
                    <a:cubicBezTo>
                      <a:pt x="1096" y="1203"/>
                      <a:pt x="1132" y="1192"/>
                      <a:pt x="1167" y="1156"/>
                    </a:cubicBezTo>
                    <a:lnTo>
                      <a:pt x="1429" y="953"/>
                    </a:lnTo>
                    <a:lnTo>
                      <a:pt x="1417" y="1406"/>
                    </a:lnTo>
                    <a:lnTo>
                      <a:pt x="358" y="1406"/>
                    </a:lnTo>
                    <a:lnTo>
                      <a:pt x="358" y="358"/>
                    </a:lnTo>
                    <a:close/>
                    <a:moveTo>
                      <a:pt x="263" y="1"/>
                    </a:moveTo>
                    <a:cubicBezTo>
                      <a:pt x="120" y="1"/>
                      <a:pt x="1" y="120"/>
                      <a:pt x="1" y="263"/>
                    </a:cubicBezTo>
                    <a:lnTo>
                      <a:pt x="1" y="1489"/>
                    </a:lnTo>
                    <a:cubicBezTo>
                      <a:pt x="1" y="1632"/>
                      <a:pt x="120" y="1751"/>
                      <a:pt x="263" y="1751"/>
                    </a:cubicBezTo>
                    <a:lnTo>
                      <a:pt x="1489" y="1751"/>
                    </a:lnTo>
                    <a:cubicBezTo>
                      <a:pt x="1632" y="1751"/>
                      <a:pt x="1751" y="1632"/>
                      <a:pt x="1751" y="1489"/>
                    </a:cubicBezTo>
                    <a:lnTo>
                      <a:pt x="1751" y="632"/>
                    </a:lnTo>
                    <a:lnTo>
                      <a:pt x="2108" y="322"/>
                    </a:lnTo>
                    <a:cubicBezTo>
                      <a:pt x="2191" y="263"/>
                      <a:pt x="2203" y="144"/>
                      <a:pt x="2132" y="72"/>
                    </a:cubicBezTo>
                    <a:cubicBezTo>
                      <a:pt x="2107" y="47"/>
                      <a:pt x="2062" y="32"/>
                      <a:pt x="2014" y="32"/>
                    </a:cubicBezTo>
                    <a:cubicBezTo>
                      <a:pt x="1972" y="32"/>
                      <a:pt x="1927" y="44"/>
                      <a:pt x="1894" y="72"/>
                    </a:cubicBezTo>
                    <a:lnTo>
                      <a:pt x="1739" y="191"/>
                    </a:lnTo>
                    <a:cubicBezTo>
                      <a:pt x="1715" y="84"/>
                      <a:pt x="1608" y="1"/>
                      <a:pt x="14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22939DD-BAA0-7D7F-9207-0EA96DD990A9}"/>
              </a:ext>
            </a:extLst>
          </p:cNvPr>
          <p:cNvGrpSpPr/>
          <p:nvPr/>
        </p:nvGrpSpPr>
        <p:grpSpPr>
          <a:xfrm>
            <a:off x="6228056" y="1869800"/>
            <a:ext cx="5312839" cy="636584"/>
            <a:chOff x="6031844" y="4299892"/>
            <a:chExt cx="5312839" cy="636584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660AE69C-D6C8-D7D5-8675-0A77A99251F7}"/>
                </a:ext>
              </a:extLst>
            </p:cNvPr>
            <p:cNvSpPr/>
            <p:nvPr/>
          </p:nvSpPr>
          <p:spPr>
            <a:xfrm>
              <a:off x="6235672" y="4315629"/>
              <a:ext cx="244283" cy="244283"/>
            </a:xfrm>
            <a:prstGeom prst="ellipse">
              <a:avLst/>
            </a:prstGeom>
            <a:solidFill>
              <a:srgbClr val="BA0C2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B023B95-295B-D904-6B19-1DB4BBCBE42F}"/>
                </a:ext>
              </a:extLst>
            </p:cNvPr>
            <p:cNvSpPr txBox="1"/>
            <p:nvPr/>
          </p:nvSpPr>
          <p:spPr>
            <a:xfrm>
              <a:off x="6721478" y="4318608"/>
              <a:ext cx="462320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0" indent="0">
                <a:buNone/>
              </a:pPr>
              <a:r>
                <a:rPr lang="ru-RU" sz="1600" dirty="0"/>
                <a:t>50 </a:t>
              </a:r>
              <a:r>
                <a:rPr lang="ru-RU" sz="1600" dirty="0" err="1"/>
                <a:t>грантів</a:t>
              </a:r>
              <a:endParaRPr lang="en-US" sz="1600" dirty="0"/>
            </a:p>
          </p:txBody>
        </p:sp>
        <p:grpSp>
          <p:nvGrpSpPr>
            <p:cNvPr id="74" name="Google Shape;10329;p71">
              <a:extLst>
                <a:ext uri="{FF2B5EF4-FFF2-40B4-BE49-F238E27FC236}">
                  <a16:creationId xmlns:a16="http://schemas.microsoft.com/office/drawing/2014/main" id="{87A11305-6992-9D5D-E554-2D2B8AF8A7A5}"/>
                </a:ext>
              </a:extLst>
            </p:cNvPr>
            <p:cNvGrpSpPr/>
            <p:nvPr/>
          </p:nvGrpSpPr>
          <p:grpSpPr>
            <a:xfrm>
              <a:off x="6031844" y="4299892"/>
              <a:ext cx="635875" cy="636584"/>
              <a:chOff x="7073928" y="2905757"/>
              <a:chExt cx="371395" cy="371809"/>
            </a:xfrm>
            <a:solidFill>
              <a:srgbClr val="6C6463"/>
            </a:solidFill>
          </p:grpSpPr>
          <p:sp>
            <p:nvSpPr>
              <p:cNvPr id="75" name="Google Shape;10330;p71">
                <a:extLst>
                  <a:ext uri="{FF2B5EF4-FFF2-40B4-BE49-F238E27FC236}">
                    <a16:creationId xmlns:a16="http://schemas.microsoft.com/office/drawing/2014/main" id="{24C8D785-FCDD-0714-6E7F-854F5B8548A9}"/>
                  </a:ext>
                </a:extLst>
              </p:cNvPr>
              <p:cNvSpPr/>
              <p:nvPr/>
            </p:nvSpPr>
            <p:spPr>
              <a:xfrm>
                <a:off x="7073928" y="2905757"/>
                <a:ext cx="371395" cy="371809"/>
              </a:xfrm>
              <a:custGeom>
                <a:avLst/>
                <a:gdLst/>
                <a:ahLst/>
                <a:cxnLst/>
                <a:rect l="l" t="t" r="r" b="b"/>
                <a:pathLst>
                  <a:path w="11669" h="11682" extrusionOk="0">
                    <a:moveTo>
                      <a:pt x="3608" y="1811"/>
                    </a:moveTo>
                    <a:cubicBezTo>
                      <a:pt x="3822" y="1811"/>
                      <a:pt x="3989" y="1977"/>
                      <a:pt x="3989" y="2192"/>
                    </a:cubicBezTo>
                    <a:lnTo>
                      <a:pt x="3989" y="2561"/>
                    </a:lnTo>
                    <a:cubicBezTo>
                      <a:pt x="3989" y="2870"/>
                      <a:pt x="3727" y="3120"/>
                      <a:pt x="3417" y="3120"/>
                    </a:cubicBezTo>
                    <a:cubicBezTo>
                      <a:pt x="3411" y="3120"/>
                      <a:pt x="3404" y="3121"/>
                      <a:pt x="3398" y="3121"/>
                    </a:cubicBezTo>
                    <a:cubicBezTo>
                      <a:pt x="3109" y="3121"/>
                      <a:pt x="2870" y="2863"/>
                      <a:pt x="2870" y="2561"/>
                    </a:cubicBezTo>
                    <a:lnTo>
                      <a:pt x="2870" y="2192"/>
                    </a:lnTo>
                    <a:cubicBezTo>
                      <a:pt x="2870" y="1977"/>
                      <a:pt x="3024" y="1811"/>
                      <a:pt x="3239" y="1811"/>
                    </a:cubicBezTo>
                    <a:close/>
                    <a:moveTo>
                      <a:pt x="3596" y="3454"/>
                    </a:moveTo>
                    <a:lnTo>
                      <a:pt x="3596" y="3466"/>
                    </a:lnTo>
                    <a:cubicBezTo>
                      <a:pt x="3632" y="3561"/>
                      <a:pt x="3643" y="3644"/>
                      <a:pt x="3667" y="3704"/>
                    </a:cubicBezTo>
                    <a:lnTo>
                      <a:pt x="3429" y="3942"/>
                    </a:lnTo>
                    <a:lnTo>
                      <a:pt x="3405" y="3942"/>
                    </a:lnTo>
                    <a:lnTo>
                      <a:pt x="3167" y="3704"/>
                    </a:lnTo>
                    <a:cubicBezTo>
                      <a:pt x="3191" y="3644"/>
                      <a:pt x="3215" y="3585"/>
                      <a:pt x="3215" y="3525"/>
                    </a:cubicBezTo>
                    <a:lnTo>
                      <a:pt x="3215" y="3454"/>
                    </a:lnTo>
                    <a:close/>
                    <a:moveTo>
                      <a:pt x="5632" y="5204"/>
                    </a:moveTo>
                    <a:lnTo>
                      <a:pt x="5632" y="7418"/>
                    </a:lnTo>
                    <a:lnTo>
                      <a:pt x="4525" y="8204"/>
                    </a:lnTo>
                    <a:lnTo>
                      <a:pt x="4525" y="5466"/>
                    </a:lnTo>
                    <a:cubicBezTo>
                      <a:pt x="4608" y="5525"/>
                      <a:pt x="4727" y="5573"/>
                      <a:pt x="4846" y="5585"/>
                    </a:cubicBezTo>
                    <a:lnTo>
                      <a:pt x="4977" y="5585"/>
                    </a:lnTo>
                    <a:cubicBezTo>
                      <a:pt x="5120" y="5561"/>
                      <a:pt x="5263" y="5525"/>
                      <a:pt x="5370" y="5418"/>
                    </a:cubicBezTo>
                    <a:lnTo>
                      <a:pt x="5632" y="5204"/>
                    </a:lnTo>
                    <a:close/>
                    <a:moveTo>
                      <a:pt x="2893" y="3930"/>
                    </a:moveTo>
                    <a:lnTo>
                      <a:pt x="3167" y="4204"/>
                    </a:lnTo>
                    <a:cubicBezTo>
                      <a:pt x="3227" y="4263"/>
                      <a:pt x="3310" y="4299"/>
                      <a:pt x="3417" y="4299"/>
                    </a:cubicBezTo>
                    <a:cubicBezTo>
                      <a:pt x="3524" y="4299"/>
                      <a:pt x="3596" y="4275"/>
                      <a:pt x="3667" y="4204"/>
                    </a:cubicBezTo>
                    <a:lnTo>
                      <a:pt x="3905" y="3966"/>
                    </a:lnTo>
                    <a:cubicBezTo>
                      <a:pt x="3989" y="3989"/>
                      <a:pt x="4060" y="4025"/>
                      <a:pt x="4144" y="4025"/>
                    </a:cubicBezTo>
                    <a:cubicBezTo>
                      <a:pt x="4203" y="4025"/>
                      <a:pt x="4263" y="4049"/>
                      <a:pt x="4298" y="4097"/>
                    </a:cubicBezTo>
                    <a:lnTo>
                      <a:pt x="4798" y="4716"/>
                    </a:lnTo>
                    <a:cubicBezTo>
                      <a:pt x="4833" y="4764"/>
                      <a:pt x="4884" y="4789"/>
                      <a:pt x="4935" y="4789"/>
                    </a:cubicBezTo>
                    <a:cubicBezTo>
                      <a:pt x="4971" y="4789"/>
                      <a:pt x="5007" y="4776"/>
                      <a:pt x="5036" y="4751"/>
                    </a:cubicBezTo>
                    <a:lnTo>
                      <a:pt x="5656" y="4263"/>
                    </a:lnTo>
                    <a:cubicBezTo>
                      <a:pt x="5694" y="4231"/>
                      <a:pt x="5747" y="4209"/>
                      <a:pt x="5798" y="4209"/>
                    </a:cubicBezTo>
                    <a:cubicBezTo>
                      <a:pt x="5842" y="4209"/>
                      <a:pt x="5885" y="4225"/>
                      <a:pt x="5918" y="4263"/>
                    </a:cubicBezTo>
                    <a:cubicBezTo>
                      <a:pt x="5965" y="4299"/>
                      <a:pt x="5989" y="4347"/>
                      <a:pt x="5977" y="4406"/>
                    </a:cubicBezTo>
                    <a:cubicBezTo>
                      <a:pt x="5989" y="4454"/>
                      <a:pt x="5965" y="4513"/>
                      <a:pt x="5918" y="4537"/>
                    </a:cubicBezTo>
                    <a:lnTo>
                      <a:pt x="5144" y="5156"/>
                    </a:lnTo>
                    <a:cubicBezTo>
                      <a:pt x="5084" y="5192"/>
                      <a:pt x="5013" y="5228"/>
                      <a:pt x="4929" y="5240"/>
                    </a:cubicBezTo>
                    <a:lnTo>
                      <a:pt x="4858" y="5240"/>
                    </a:lnTo>
                    <a:cubicBezTo>
                      <a:pt x="4751" y="5228"/>
                      <a:pt x="4667" y="5180"/>
                      <a:pt x="4608" y="5109"/>
                    </a:cubicBezTo>
                    <a:lnTo>
                      <a:pt x="4453" y="4930"/>
                    </a:lnTo>
                    <a:cubicBezTo>
                      <a:pt x="4425" y="4884"/>
                      <a:pt x="4369" y="4866"/>
                      <a:pt x="4312" y="4866"/>
                    </a:cubicBezTo>
                    <a:cubicBezTo>
                      <a:pt x="4295" y="4866"/>
                      <a:pt x="4279" y="4868"/>
                      <a:pt x="4263" y="4870"/>
                    </a:cubicBezTo>
                    <a:cubicBezTo>
                      <a:pt x="4191" y="4894"/>
                      <a:pt x="4144" y="4954"/>
                      <a:pt x="4144" y="5037"/>
                    </a:cubicBezTo>
                    <a:lnTo>
                      <a:pt x="4144" y="8454"/>
                    </a:lnTo>
                    <a:lnTo>
                      <a:pt x="3763" y="8740"/>
                    </a:lnTo>
                    <a:lnTo>
                      <a:pt x="3763" y="7145"/>
                    </a:lnTo>
                    <a:cubicBezTo>
                      <a:pt x="3763" y="7061"/>
                      <a:pt x="3691" y="6978"/>
                      <a:pt x="3596" y="6978"/>
                    </a:cubicBezTo>
                    <a:cubicBezTo>
                      <a:pt x="3512" y="6978"/>
                      <a:pt x="3429" y="7061"/>
                      <a:pt x="3429" y="7145"/>
                    </a:cubicBezTo>
                    <a:lnTo>
                      <a:pt x="3429" y="8978"/>
                    </a:lnTo>
                    <a:lnTo>
                      <a:pt x="2870" y="9383"/>
                    </a:lnTo>
                    <a:lnTo>
                      <a:pt x="2870" y="7180"/>
                    </a:lnTo>
                    <a:cubicBezTo>
                      <a:pt x="2870" y="7014"/>
                      <a:pt x="2822" y="6835"/>
                      <a:pt x="2750" y="6680"/>
                    </a:cubicBezTo>
                    <a:lnTo>
                      <a:pt x="2572" y="6347"/>
                    </a:lnTo>
                    <a:cubicBezTo>
                      <a:pt x="2524" y="6240"/>
                      <a:pt x="2500" y="6121"/>
                      <a:pt x="2500" y="6013"/>
                    </a:cubicBezTo>
                    <a:lnTo>
                      <a:pt x="2500" y="4263"/>
                    </a:lnTo>
                    <a:cubicBezTo>
                      <a:pt x="2500" y="4180"/>
                      <a:pt x="2536" y="4120"/>
                      <a:pt x="2596" y="4085"/>
                    </a:cubicBezTo>
                    <a:lnTo>
                      <a:pt x="2893" y="3930"/>
                    </a:lnTo>
                    <a:close/>
                    <a:moveTo>
                      <a:pt x="5810" y="1"/>
                    </a:moveTo>
                    <a:cubicBezTo>
                      <a:pt x="5727" y="1"/>
                      <a:pt x="5656" y="72"/>
                      <a:pt x="5656" y="167"/>
                    </a:cubicBezTo>
                    <a:lnTo>
                      <a:pt x="5656" y="3870"/>
                    </a:lnTo>
                    <a:cubicBezTo>
                      <a:pt x="5596" y="3882"/>
                      <a:pt x="5537" y="3930"/>
                      <a:pt x="5477" y="3977"/>
                    </a:cubicBezTo>
                    <a:lnTo>
                      <a:pt x="5001" y="4358"/>
                    </a:lnTo>
                    <a:lnTo>
                      <a:pt x="4596" y="3870"/>
                    </a:lnTo>
                    <a:cubicBezTo>
                      <a:pt x="4489" y="3739"/>
                      <a:pt x="4346" y="3668"/>
                      <a:pt x="4179" y="3668"/>
                    </a:cubicBezTo>
                    <a:cubicBezTo>
                      <a:pt x="4072" y="3668"/>
                      <a:pt x="3989" y="3573"/>
                      <a:pt x="3989" y="3466"/>
                    </a:cubicBezTo>
                    <a:lnTo>
                      <a:pt x="3989" y="3275"/>
                    </a:lnTo>
                    <a:cubicBezTo>
                      <a:pt x="4203" y="3108"/>
                      <a:pt x="4358" y="2846"/>
                      <a:pt x="4358" y="2549"/>
                    </a:cubicBezTo>
                    <a:lnTo>
                      <a:pt x="4358" y="2180"/>
                    </a:lnTo>
                    <a:cubicBezTo>
                      <a:pt x="4358" y="1775"/>
                      <a:pt x="4024" y="1465"/>
                      <a:pt x="3643" y="1465"/>
                    </a:cubicBezTo>
                    <a:lnTo>
                      <a:pt x="3274" y="1465"/>
                    </a:lnTo>
                    <a:cubicBezTo>
                      <a:pt x="2870" y="1465"/>
                      <a:pt x="2560" y="1787"/>
                      <a:pt x="2560" y="2180"/>
                    </a:cubicBezTo>
                    <a:lnTo>
                      <a:pt x="2560" y="2549"/>
                    </a:lnTo>
                    <a:cubicBezTo>
                      <a:pt x="2560" y="2846"/>
                      <a:pt x="2703" y="3108"/>
                      <a:pt x="2929" y="3275"/>
                    </a:cubicBezTo>
                    <a:lnTo>
                      <a:pt x="2929" y="3525"/>
                    </a:lnTo>
                    <a:lnTo>
                      <a:pt x="2929" y="3549"/>
                    </a:lnTo>
                    <a:lnTo>
                      <a:pt x="2500" y="3751"/>
                    </a:lnTo>
                    <a:cubicBezTo>
                      <a:pt x="2322" y="3847"/>
                      <a:pt x="2203" y="4037"/>
                      <a:pt x="2203" y="4228"/>
                    </a:cubicBezTo>
                    <a:lnTo>
                      <a:pt x="2203" y="5990"/>
                    </a:lnTo>
                    <a:cubicBezTo>
                      <a:pt x="2203" y="6144"/>
                      <a:pt x="2239" y="6323"/>
                      <a:pt x="2322" y="6478"/>
                    </a:cubicBezTo>
                    <a:lnTo>
                      <a:pt x="2500" y="6823"/>
                    </a:lnTo>
                    <a:cubicBezTo>
                      <a:pt x="2536" y="6918"/>
                      <a:pt x="2572" y="7037"/>
                      <a:pt x="2572" y="7145"/>
                    </a:cubicBezTo>
                    <a:lnTo>
                      <a:pt x="2572" y="9597"/>
                    </a:lnTo>
                    <a:lnTo>
                      <a:pt x="83" y="11371"/>
                    </a:lnTo>
                    <a:cubicBezTo>
                      <a:pt x="12" y="11431"/>
                      <a:pt x="0" y="11538"/>
                      <a:pt x="36" y="11609"/>
                    </a:cubicBezTo>
                    <a:cubicBezTo>
                      <a:pt x="74" y="11655"/>
                      <a:pt x="133" y="11682"/>
                      <a:pt x="188" y="11682"/>
                    </a:cubicBezTo>
                    <a:cubicBezTo>
                      <a:pt x="219" y="11682"/>
                      <a:pt x="249" y="11674"/>
                      <a:pt x="274" y="11657"/>
                    </a:cubicBezTo>
                    <a:lnTo>
                      <a:pt x="5846" y="7716"/>
                    </a:lnTo>
                    <a:lnTo>
                      <a:pt x="11406" y="11657"/>
                    </a:lnTo>
                    <a:cubicBezTo>
                      <a:pt x="11442" y="11669"/>
                      <a:pt x="11466" y="11681"/>
                      <a:pt x="11513" y="11681"/>
                    </a:cubicBezTo>
                    <a:cubicBezTo>
                      <a:pt x="11573" y="11681"/>
                      <a:pt x="11621" y="11657"/>
                      <a:pt x="11644" y="11609"/>
                    </a:cubicBezTo>
                    <a:cubicBezTo>
                      <a:pt x="11668" y="11538"/>
                      <a:pt x="11644" y="11431"/>
                      <a:pt x="11573" y="11371"/>
                    </a:cubicBezTo>
                    <a:lnTo>
                      <a:pt x="5977" y="7395"/>
                    </a:lnTo>
                    <a:lnTo>
                      <a:pt x="5977" y="4930"/>
                    </a:lnTo>
                    <a:lnTo>
                      <a:pt x="6144" y="4787"/>
                    </a:lnTo>
                    <a:cubicBezTo>
                      <a:pt x="6263" y="4692"/>
                      <a:pt x="6334" y="4549"/>
                      <a:pt x="6346" y="4394"/>
                    </a:cubicBezTo>
                    <a:cubicBezTo>
                      <a:pt x="6346" y="4228"/>
                      <a:pt x="6287" y="4073"/>
                      <a:pt x="6168" y="3977"/>
                    </a:cubicBezTo>
                    <a:cubicBezTo>
                      <a:pt x="6108" y="3930"/>
                      <a:pt x="6049" y="3882"/>
                      <a:pt x="5977" y="3870"/>
                    </a:cubicBezTo>
                    <a:lnTo>
                      <a:pt x="5977" y="715"/>
                    </a:lnTo>
                    <a:lnTo>
                      <a:pt x="8275" y="715"/>
                    </a:lnTo>
                    <a:lnTo>
                      <a:pt x="8037" y="1191"/>
                    </a:lnTo>
                    <a:cubicBezTo>
                      <a:pt x="8001" y="1239"/>
                      <a:pt x="8001" y="1299"/>
                      <a:pt x="8037" y="1334"/>
                    </a:cubicBezTo>
                    <a:lnTo>
                      <a:pt x="8275" y="1811"/>
                    </a:lnTo>
                    <a:lnTo>
                      <a:pt x="6549" y="1811"/>
                    </a:lnTo>
                    <a:cubicBezTo>
                      <a:pt x="6453" y="1811"/>
                      <a:pt x="6382" y="1894"/>
                      <a:pt x="6382" y="1977"/>
                    </a:cubicBezTo>
                    <a:cubicBezTo>
                      <a:pt x="6382" y="2072"/>
                      <a:pt x="6453" y="2144"/>
                      <a:pt x="6549" y="2144"/>
                    </a:cubicBezTo>
                    <a:lnTo>
                      <a:pt x="8549" y="2144"/>
                    </a:lnTo>
                    <a:cubicBezTo>
                      <a:pt x="8608" y="2144"/>
                      <a:pt x="8668" y="2108"/>
                      <a:pt x="8704" y="2072"/>
                    </a:cubicBezTo>
                    <a:cubicBezTo>
                      <a:pt x="8727" y="2025"/>
                      <a:pt x="8727" y="1953"/>
                      <a:pt x="8716" y="1906"/>
                    </a:cubicBezTo>
                    <a:lnTo>
                      <a:pt x="8394" y="1251"/>
                    </a:lnTo>
                    <a:lnTo>
                      <a:pt x="8716" y="596"/>
                    </a:lnTo>
                    <a:cubicBezTo>
                      <a:pt x="8751" y="537"/>
                      <a:pt x="8751" y="477"/>
                      <a:pt x="8704" y="429"/>
                    </a:cubicBezTo>
                    <a:cubicBezTo>
                      <a:pt x="8668" y="394"/>
                      <a:pt x="8608" y="358"/>
                      <a:pt x="8549" y="358"/>
                    </a:cubicBezTo>
                    <a:lnTo>
                      <a:pt x="5977" y="358"/>
                    </a:lnTo>
                    <a:lnTo>
                      <a:pt x="5977" y="167"/>
                    </a:lnTo>
                    <a:cubicBezTo>
                      <a:pt x="5977" y="72"/>
                      <a:pt x="5906" y="1"/>
                      <a:pt x="58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0331;p71">
                <a:extLst>
                  <a:ext uri="{FF2B5EF4-FFF2-40B4-BE49-F238E27FC236}">
                    <a16:creationId xmlns:a16="http://schemas.microsoft.com/office/drawing/2014/main" id="{0B9DA9B3-512A-E636-AEBE-900A1EE0B720}"/>
                  </a:ext>
                </a:extLst>
              </p:cNvPr>
              <p:cNvSpPr/>
              <p:nvPr/>
            </p:nvSpPr>
            <p:spPr>
              <a:xfrm>
                <a:off x="7281188" y="3188513"/>
                <a:ext cx="65596" cy="48473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1523" extrusionOk="0">
                    <a:moveTo>
                      <a:pt x="204" y="1"/>
                    </a:moveTo>
                    <a:cubicBezTo>
                      <a:pt x="151" y="1"/>
                      <a:pt x="97" y="27"/>
                      <a:pt x="60" y="70"/>
                    </a:cubicBezTo>
                    <a:cubicBezTo>
                      <a:pt x="1" y="154"/>
                      <a:pt x="37" y="261"/>
                      <a:pt x="108" y="320"/>
                    </a:cubicBezTo>
                    <a:lnTo>
                      <a:pt x="1775" y="1487"/>
                    </a:lnTo>
                    <a:cubicBezTo>
                      <a:pt x="1799" y="1511"/>
                      <a:pt x="1834" y="1523"/>
                      <a:pt x="1882" y="1523"/>
                    </a:cubicBezTo>
                    <a:cubicBezTo>
                      <a:pt x="1942" y="1523"/>
                      <a:pt x="1977" y="1487"/>
                      <a:pt x="2013" y="1451"/>
                    </a:cubicBezTo>
                    <a:cubicBezTo>
                      <a:pt x="2061" y="1368"/>
                      <a:pt x="2037" y="1261"/>
                      <a:pt x="1965" y="1213"/>
                    </a:cubicBezTo>
                    <a:lnTo>
                      <a:pt x="299" y="35"/>
                    </a:lnTo>
                    <a:cubicBezTo>
                      <a:pt x="271" y="11"/>
                      <a:pt x="237" y="1"/>
                      <a:pt x="20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0332;p71">
                <a:extLst>
                  <a:ext uri="{FF2B5EF4-FFF2-40B4-BE49-F238E27FC236}">
                    <a16:creationId xmlns:a16="http://schemas.microsoft.com/office/drawing/2014/main" id="{75D88E47-4964-3EA3-E646-32F8D932638C}"/>
                  </a:ext>
                </a:extLst>
              </p:cNvPr>
              <p:cNvSpPr/>
              <p:nvPr/>
            </p:nvSpPr>
            <p:spPr>
              <a:xfrm>
                <a:off x="7252034" y="3168080"/>
                <a:ext cx="24634" cy="19287"/>
              </a:xfrm>
              <a:custGeom>
                <a:avLst/>
                <a:gdLst/>
                <a:ahLst/>
                <a:cxnLst/>
                <a:rect l="l" t="t" r="r" b="b"/>
                <a:pathLst>
                  <a:path w="774" h="606" extrusionOk="0">
                    <a:moveTo>
                      <a:pt x="201" y="1"/>
                    </a:moveTo>
                    <a:cubicBezTo>
                      <a:pt x="148" y="1"/>
                      <a:pt x="97" y="29"/>
                      <a:pt x="60" y="81"/>
                    </a:cubicBezTo>
                    <a:cubicBezTo>
                      <a:pt x="0" y="153"/>
                      <a:pt x="24" y="260"/>
                      <a:pt x="95" y="319"/>
                    </a:cubicBezTo>
                    <a:lnTo>
                      <a:pt x="476" y="569"/>
                    </a:lnTo>
                    <a:cubicBezTo>
                      <a:pt x="500" y="581"/>
                      <a:pt x="536" y="605"/>
                      <a:pt x="572" y="605"/>
                    </a:cubicBezTo>
                    <a:cubicBezTo>
                      <a:pt x="631" y="605"/>
                      <a:pt x="679" y="569"/>
                      <a:pt x="714" y="522"/>
                    </a:cubicBezTo>
                    <a:cubicBezTo>
                      <a:pt x="774" y="450"/>
                      <a:pt x="750" y="343"/>
                      <a:pt x="667" y="284"/>
                    </a:cubicBezTo>
                    <a:lnTo>
                      <a:pt x="298" y="34"/>
                    </a:lnTo>
                    <a:cubicBezTo>
                      <a:pt x="266" y="11"/>
                      <a:pt x="233" y="1"/>
                      <a:pt x="2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C2E7AC7-A824-312E-A4D1-353E5152E97F}"/>
              </a:ext>
            </a:extLst>
          </p:cNvPr>
          <p:cNvGrpSpPr/>
          <p:nvPr/>
        </p:nvGrpSpPr>
        <p:grpSpPr>
          <a:xfrm>
            <a:off x="6371733" y="2828126"/>
            <a:ext cx="4668457" cy="824982"/>
            <a:chOff x="1010463" y="4038454"/>
            <a:chExt cx="4668457" cy="824982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844700C-D6D7-ED9D-95BB-FF9E51C644C8}"/>
                </a:ext>
              </a:extLst>
            </p:cNvPr>
            <p:cNvSpPr/>
            <p:nvPr/>
          </p:nvSpPr>
          <p:spPr>
            <a:xfrm>
              <a:off x="1190760" y="4403776"/>
              <a:ext cx="244283" cy="244283"/>
            </a:xfrm>
            <a:prstGeom prst="ellipse">
              <a:avLst/>
            </a:prstGeom>
            <a:solidFill>
              <a:srgbClr val="BA0C2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778024D-9470-C3B4-4D22-6A4D2ABD3FD8}"/>
                </a:ext>
              </a:extLst>
            </p:cNvPr>
            <p:cNvSpPr txBox="1"/>
            <p:nvPr/>
          </p:nvSpPr>
          <p:spPr>
            <a:xfrm>
              <a:off x="1716520" y="4038454"/>
              <a:ext cx="39624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0" indent="0">
                <a:buNone/>
              </a:pPr>
              <a:r>
                <a:rPr lang="uk-UA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сума кожного гранту - від 600</a:t>
              </a:r>
              <a:r>
                <a:rPr lang="ru-RU" sz="1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000 грн до 1</a:t>
              </a:r>
              <a:r>
                <a:rPr lang="ru-RU" sz="1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r>
                <a:rPr lang="uk-UA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00</a:t>
              </a:r>
              <a:r>
                <a:rPr lang="ru-RU" sz="1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000 грн</a:t>
              </a:r>
              <a:endParaRPr lang="ru-RU" sz="1600" dirty="0"/>
            </a:p>
          </p:txBody>
        </p:sp>
        <p:grpSp>
          <p:nvGrpSpPr>
            <p:cNvPr id="81" name="Google Shape;10067;p71">
              <a:extLst>
                <a:ext uri="{FF2B5EF4-FFF2-40B4-BE49-F238E27FC236}">
                  <a16:creationId xmlns:a16="http://schemas.microsoft.com/office/drawing/2014/main" id="{C49ACE09-2FCF-73AF-B218-674E75CC57B0}"/>
                </a:ext>
              </a:extLst>
            </p:cNvPr>
            <p:cNvGrpSpPr/>
            <p:nvPr/>
          </p:nvGrpSpPr>
          <p:grpSpPr>
            <a:xfrm>
              <a:off x="1010463" y="4226852"/>
              <a:ext cx="635949" cy="636584"/>
              <a:chOff x="3094217" y="1976585"/>
              <a:chExt cx="350198" cy="350548"/>
            </a:xfrm>
            <a:solidFill>
              <a:srgbClr val="6C6463"/>
            </a:solidFill>
          </p:grpSpPr>
          <p:sp>
            <p:nvSpPr>
              <p:cNvPr id="82" name="Google Shape;10068;p71">
                <a:extLst>
                  <a:ext uri="{FF2B5EF4-FFF2-40B4-BE49-F238E27FC236}">
                    <a16:creationId xmlns:a16="http://schemas.microsoft.com/office/drawing/2014/main" id="{C942E329-E915-E715-6B2A-1EBC58311476}"/>
                  </a:ext>
                </a:extLst>
              </p:cNvPr>
              <p:cNvSpPr/>
              <p:nvPr/>
            </p:nvSpPr>
            <p:spPr>
              <a:xfrm>
                <a:off x="3094217" y="2129039"/>
                <a:ext cx="131543" cy="197362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6201" extrusionOk="0">
                    <a:moveTo>
                      <a:pt x="2072" y="345"/>
                    </a:moveTo>
                    <a:cubicBezTo>
                      <a:pt x="2117" y="345"/>
                      <a:pt x="2162" y="348"/>
                      <a:pt x="2203" y="354"/>
                    </a:cubicBezTo>
                    <a:cubicBezTo>
                      <a:pt x="2906" y="414"/>
                      <a:pt x="3454" y="1045"/>
                      <a:pt x="3454" y="1759"/>
                    </a:cubicBezTo>
                    <a:cubicBezTo>
                      <a:pt x="3454" y="2438"/>
                      <a:pt x="3620" y="3069"/>
                      <a:pt x="3751" y="3402"/>
                    </a:cubicBezTo>
                    <a:lnTo>
                      <a:pt x="3751" y="3426"/>
                    </a:lnTo>
                    <a:cubicBezTo>
                      <a:pt x="3608" y="3509"/>
                      <a:pt x="3299" y="3688"/>
                      <a:pt x="2763" y="3807"/>
                    </a:cubicBezTo>
                    <a:lnTo>
                      <a:pt x="2763" y="3759"/>
                    </a:lnTo>
                    <a:lnTo>
                      <a:pt x="2763" y="3438"/>
                    </a:lnTo>
                    <a:cubicBezTo>
                      <a:pt x="2965" y="3319"/>
                      <a:pt x="3144" y="3140"/>
                      <a:pt x="3263" y="2926"/>
                    </a:cubicBezTo>
                    <a:cubicBezTo>
                      <a:pt x="3489" y="2533"/>
                      <a:pt x="3418" y="2021"/>
                      <a:pt x="3073" y="1712"/>
                    </a:cubicBezTo>
                    <a:cubicBezTo>
                      <a:pt x="2834" y="1485"/>
                      <a:pt x="2418" y="1235"/>
                      <a:pt x="1727" y="1235"/>
                    </a:cubicBezTo>
                    <a:cubicBezTo>
                      <a:pt x="1691" y="1235"/>
                      <a:pt x="1644" y="1247"/>
                      <a:pt x="1608" y="1283"/>
                    </a:cubicBezTo>
                    <a:lnTo>
                      <a:pt x="1275" y="1616"/>
                    </a:lnTo>
                    <a:cubicBezTo>
                      <a:pt x="1215" y="1676"/>
                      <a:pt x="1215" y="1783"/>
                      <a:pt x="1275" y="1843"/>
                    </a:cubicBezTo>
                    <a:cubicBezTo>
                      <a:pt x="1304" y="1872"/>
                      <a:pt x="1343" y="1887"/>
                      <a:pt x="1382" y="1887"/>
                    </a:cubicBezTo>
                    <a:cubicBezTo>
                      <a:pt x="1421" y="1887"/>
                      <a:pt x="1459" y="1872"/>
                      <a:pt x="1489" y="1843"/>
                    </a:cubicBezTo>
                    <a:lnTo>
                      <a:pt x="1787" y="1545"/>
                    </a:lnTo>
                    <a:cubicBezTo>
                      <a:pt x="2227" y="1557"/>
                      <a:pt x="2584" y="1700"/>
                      <a:pt x="2846" y="1938"/>
                    </a:cubicBezTo>
                    <a:cubicBezTo>
                      <a:pt x="3073" y="2140"/>
                      <a:pt x="3132" y="2485"/>
                      <a:pt x="2977" y="2747"/>
                    </a:cubicBezTo>
                    <a:cubicBezTo>
                      <a:pt x="2799" y="3081"/>
                      <a:pt x="2441" y="3283"/>
                      <a:pt x="2072" y="3283"/>
                    </a:cubicBezTo>
                    <a:cubicBezTo>
                      <a:pt x="1489" y="3283"/>
                      <a:pt x="1037" y="2831"/>
                      <a:pt x="1037" y="2247"/>
                    </a:cubicBezTo>
                    <a:cubicBezTo>
                      <a:pt x="1037" y="2152"/>
                      <a:pt x="953" y="2081"/>
                      <a:pt x="870" y="2081"/>
                    </a:cubicBezTo>
                    <a:cubicBezTo>
                      <a:pt x="775" y="2081"/>
                      <a:pt x="703" y="2152"/>
                      <a:pt x="703" y="2247"/>
                    </a:cubicBezTo>
                    <a:cubicBezTo>
                      <a:pt x="703" y="2747"/>
                      <a:pt x="989" y="3200"/>
                      <a:pt x="1394" y="3438"/>
                    </a:cubicBezTo>
                    <a:lnTo>
                      <a:pt x="1394" y="3759"/>
                    </a:lnTo>
                    <a:lnTo>
                      <a:pt x="1394" y="3807"/>
                    </a:lnTo>
                    <a:cubicBezTo>
                      <a:pt x="858" y="3688"/>
                      <a:pt x="525" y="3509"/>
                      <a:pt x="394" y="3426"/>
                    </a:cubicBezTo>
                    <a:cubicBezTo>
                      <a:pt x="394" y="3426"/>
                      <a:pt x="382" y="3426"/>
                      <a:pt x="394" y="3402"/>
                    </a:cubicBezTo>
                    <a:cubicBezTo>
                      <a:pt x="525" y="3081"/>
                      <a:pt x="691" y="2438"/>
                      <a:pt x="691" y="1759"/>
                    </a:cubicBezTo>
                    <a:cubicBezTo>
                      <a:pt x="691" y="1045"/>
                      <a:pt x="1239" y="414"/>
                      <a:pt x="1941" y="354"/>
                    </a:cubicBezTo>
                    <a:cubicBezTo>
                      <a:pt x="1983" y="348"/>
                      <a:pt x="2028" y="345"/>
                      <a:pt x="2072" y="345"/>
                    </a:cubicBezTo>
                    <a:close/>
                    <a:moveTo>
                      <a:pt x="2430" y="3581"/>
                    </a:moveTo>
                    <a:lnTo>
                      <a:pt x="2430" y="3783"/>
                    </a:lnTo>
                    <a:cubicBezTo>
                      <a:pt x="2430" y="3974"/>
                      <a:pt x="2537" y="4152"/>
                      <a:pt x="2715" y="4224"/>
                    </a:cubicBezTo>
                    <a:lnTo>
                      <a:pt x="2822" y="4271"/>
                    </a:lnTo>
                    <a:cubicBezTo>
                      <a:pt x="2656" y="4509"/>
                      <a:pt x="2370" y="4676"/>
                      <a:pt x="2072" y="4676"/>
                    </a:cubicBezTo>
                    <a:cubicBezTo>
                      <a:pt x="1775" y="4676"/>
                      <a:pt x="1489" y="4509"/>
                      <a:pt x="1334" y="4271"/>
                    </a:cubicBezTo>
                    <a:lnTo>
                      <a:pt x="1429" y="4224"/>
                    </a:lnTo>
                    <a:cubicBezTo>
                      <a:pt x="1608" y="4140"/>
                      <a:pt x="1715" y="3974"/>
                      <a:pt x="1715" y="3783"/>
                    </a:cubicBezTo>
                    <a:lnTo>
                      <a:pt x="1715" y="3581"/>
                    </a:lnTo>
                    <a:cubicBezTo>
                      <a:pt x="1834" y="3617"/>
                      <a:pt x="1953" y="3628"/>
                      <a:pt x="2072" y="3628"/>
                    </a:cubicBezTo>
                    <a:cubicBezTo>
                      <a:pt x="2191" y="3628"/>
                      <a:pt x="2311" y="3617"/>
                      <a:pt x="2430" y="3581"/>
                    </a:cubicBezTo>
                    <a:close/>
                    <a:moveTo>
                      <a:pt x="2065" y="0"/>
                    </a:moveTo>
                    <a:cubicBezTo>
                      <a:pt x="2010" y="0"/>
                      <a:pt x="1953" y="3"/>
                      <a:pt x="1894" y="9"/>
                    </a:cubicBezTo>
                    <a:cubicBezTo>
                      <a:pt x="1037" y="92"/>
                      <a:pt x="346" y="842"/>
                      <a:pt x="346" y="1735"/>
                    </a:cubicBezTo>
                    <a:cubicBezTo>
                      <a:pt x="346" y="2378"/>
                      <a:pt x="203" y="2962"/>
                      <a:pt x="60" y="3271"/>
                    </a:cubicBezTo>
                    <a:cubicBezTo>
                      <a:pt x="1" y="3426"/>
                      <a:pt x="48" y="3581"/>
                      <a:pt x="179" y="3676"/>
                    </a:cubicBezTo>
                    <a:cubicBezTo>
                      <a:pt x="310" y="3759"/>
                      <a:pt x="584" y="3926"/>
                      <a:pt x="1013" y="4045"/>
                    </a:cubicBezTo>
                    <a:lnTo>
                      <a:pt x="382" y="4379"/>
                    </a:lnTo>
                    <a:cubicBezTo>
                      <a:pt x="144" y="4498"/>
                      <a:pt x="1" y="4712"/>
                      <a:pt x="1" y="4986"/>
                    </a:cubicBezTo>
                    <a:lnTo>
                      <a:pt x="1" y="6045"/>
                    </a:lnTo>
                    <a:cubicBezTo>
                      <a:pt x="1" y="6129"/>
                      <a:pt x="84" y="6200"/>
                      <a:pt x="167" y="6200"/>
                    </a:cubicBezTo>
                    <a:cubicBezTo>
                      <a:pt x="263" y="6200"/>
                      <a:pt x="334" y="6129"/>
                      <a:pt x="334" y="6045"/>
                    </a:cubicBezTo>
                    <a:lnTo>
                      <a:pt x="334" y="4974"/>
                    </a:lnTo>
                    <a:cubicBezTo>
                      <a:pt x="334" y="4831"/>
                      <a:pt x="406" y="4712"/>
                      <a:pt x="525" y="4652"/>
                    </a:cubicBezTo>
                    <a:lnTo>
                      <a:pt x="1037" y="4402"/>
                    </a:lnTo>
                    <a:cubicBezTo>
                      <a:pt x="1239" y="4760"/>
                      <a:pt x="1644" y="4986"/>
                      <a:pt x="2060" y="4986"/>
                    </a:cubicBezTo>
                    <a:cubicBezTo>
                      <a:pt x="2489" y="4986"/>
                      <a:pt x="2882" y="4760"/>
                      <a:pt x="3084" y="4402"/>
                    </a:cubicBezTo>
                    <a:lnTo>
                      <a:pt x="3596" y="4652"/>
                    </a:lnTo>
                    <a:cubicBezTo>
                      <a:pt x="3704" y="4712"/>
                      <a:pt x="3787" y="4831"/>
                      <a:pt x="3787" y="4974"/>
                    </a:cubicBezTo>
                    <a:lnTo>
                      <a:pt x="3787" y="6022"/>
                    </a:lnTo>
                    <a:cubicBezTo>
                      <a:pt x="3787" y="6117"/>
                      <a:pt x="3858" y="6188"/>
                      <a:pt x="3954" y="6188"/>
                    </a:cubicBezTo>
                    <a:cubicBezTo>
                      <a:pt x="4037" y="6188"/>
                      <a:pt x="4108" y="6117"/>
                      <a:pt x="4108" y="6022"/>
                    </a:cubicBezTo>
                    <a:lnTo>
                      <a:pt x="4108" y="4974"/>
                    </a:lnTo>
                    <a:cubicBezTo>
                      <a:pt x="4132" y="4712"/>
                      <a:pt x="3977" y="4474"/>
                      <a:pt x="3739" y="4379"/>
                    </a:cubicBezTo>
                    <a:lnTo>
                      <a:pt x="3096" y="4045"/>
                    </a:lnTo>
                    <a:cubicBezTo>
                      <a:pt x="3537" y="3926"/>
                      <a:pt x="3799" y="3759"/>
                      <a:pt x="3930" y="3676"/>
                    </a:cubicBezTo>
                    <a:cubicBezTo>
                      <a:pt x="4073" y="3581"/>
                      <a:pt x="4108" y="3426"/>
                      <a:pt x="4049" y="3271"/>
                    </a:cubicBezTo>
                    <a:cubicBezTo>
                      <a:pt x="3918" y="2962"/>
                      <a:pt x="3775" y="2378"/>
                      <a:pt x="3775" y="1735"/>
                    </a:cubicBezTo>
                    <a:cubicBezTo>
                      <a:pt x="3775" y="866"/>
                      <a:pt x="3084" y="104"/>
                      <a:pt x="2227" y="9"/>
                    </a:cubicBezTo>
                    <a:cubicBezTo>
                      <a:pt x="2174" y="3"/>
                      <a:pt x="2120" y="0"/>
                      <a:pt x="2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0069;p71">
                <a:extLst>
                  <a:ext uri="{FF2B5EF4-FFF2-40B4-BE49-F238E27FC236}">
                    <a16:creationId xmlns:a16="http://schemas.microsoft.com/office/drawing/2014/main" id="{7C88B398-C749-24AF-1F1C-EBC2B9ADD3BA}"/>
                  </a:ext>
                </a:extLst>
              </p:cNvPr>
              <p:cNvSpPr/>
              <p:nvPr/>
            </p:nvSpPr>
            <p:spPr>
              <a:xfrm>
                <a:off x="3116592" y="2293778"/>
                <a:ext cx="10630" cy="32241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013" extrusionOk="0">
                    <a:moveTo>
                      <a:pt x="167" y="0"/>
                    </a:moveTo>
                    <a:cubicBezTo>
                      <a:pt x="72" y="0"/>
                      <a:pt x="0" y="72"/>
                      <a:pt x="0" y="167"/>
                    </a:cubicBezTo>
                    <a:lnTo>
                      <a:pt x="0" y="846"/>
                    </a:lnTo>
                    <a:cubicBezTo>
                      <a:pt x="0" y="941"/>
                      <a:pt x="72" y="1012"/>
                      <a:pt x="167" y="1012"/>
                    </a:cubicBezTo>
                    <a:cubicBezTo>
                      <a:pt x="250" y="1012"/>
                      <a:pt x="334" y="941"/>
                      <a:pt x="334" y="846"/>
                    </a:cubicBezTo>
                    <a:lnTo>
                      <a:pt x="334" y="167"/>
                    </a:lnTo>
                    <a:cubicBezTo>
                      <a:pt x="310" y="72"/>
                      <a:pt x="250" y="0"/>
                      <a:pt x="1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0070;p71">
                <a:extLst>
                  <a:ext uri="{FF2B5EF4-FFF2-40B4-BE49-F238E27FC236}">
                    <a16:creationId xmlns:a16="http://schemas.microsoft.com/office/drawing/2014/main" id="{100C964D-284B-1618-085D-80E7A22C5106}"/>
                  </a:ext>
                </a:extLst>
              </p:cNvPr>
              <p:cNvSpPr/>
              <p:nvPr/>
            </p:nvSpPr>
            <p:spPr>
              <a:xfrm>
                <a:off x="3193519" y="2293778"/>
                <a:ext cx="10248" cy="3224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013" extrusionOk="0">
                    <a:moveTo>
                      <a:pt x="155" y="0"/>
                    </a:moveTo>
                    <a:cubicBezTo>
                      <a:pt x="72" y="0"/>
                      <a:pt x="0" y="72"/>
                      <a:pt x="0" y="167"/>
                    </a:cubicBezTo>
                    <a:lnTo>
                      <a:pt x="0" y="846"/>
                    </a:lnTo>
                    <a:cubicBezTo>
                      <a:pt x="0" y="941"/>
                      <a:pt x="72" y="1012"/>
                      <a:pt x="155" y="1012"/>
                    </a:cubicBezTo>
                    <a:cubicBezTo>
                      <a:pt x="250" y="1012"/>
                      <a:pt x="322" y="941"/>
                      <a:pt x="322" y="846"/>
                    </a:cubicBezTo>
                    <a:lnTo>
                      <a:pt x="322" y="167"/>
                    </a:lnTo>
                    <a:cubicBezTo>
                      <a:pt x="310" y="72"/>
                      <a:pt x="250" y="0"/>
                      <a:pt x="1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0071;p71">
                <a:extLst>
                  <a:ext uri="{FF2B5EF4-FFF2-40B4-BE49-F238E27FC236}">
                    <a16:creationId xmlns:a16="http://schemas.microsoft.com/office/drawing/2014/main" id="{89668181-A1BE-3966-2FB5-3AE22E8F4E74}"/>
                  </a:ext>
                </a:extLst>
              </p:cNvPr>
              <p:cNvSpPr/>
              <p:nvPr/>
            </p:nvSpPr>
            <p:spPr>
              <a:xfrm>
                <a:off x="3346227" y="2166755"/>
                <a:ext cx="54966" cy="18301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575" extrusionOk="0">
                    <a:moveTo>
                      <a:pt x="646" y="0"/>
                    </a:moveTo>
                    <a:cubicBezTo>
                      <a:pt x="494" y="0"/>
                      <a:pt x="326" y="15"/>
                      <a:pt x="143" y="50"/>
                    </a:cubicBezTo>
                    <a:cubicBezTo>
                      <a:pt x="60" y="62"/>
                      <a:pt x="0" y="122"/>
                      <a:pt x="0" y="217"/>
                    </a:cubicBezTo>
                    <a:lnTo>
                      <a:pt x="0" y="396"/>
                    </a:lnTo>
                    <a:cubicBezTo>
                      <a:pt x="0" y="479"/>
                      <a:pt x="84" y="550"/>
                      <a:pt x="167" y="550"/>
                    </a:cubicBezTo>
                    <a:cubicBezTo>
                      <a:pt x="262" y="550"/>
                      <a:pt x="334" y="479"/>
                      <a:pt x="334" y="396"/>
                    </a:cubicBezTo>
                    <a:lnTo>
                      <a:pt x="334" y="360"/>
                    </a:lnTo>
                    <a:cubicBezTo>
                      <a:pt x="445" y="344"/>
                      <a:pt x="549" y="338"/>
                      <a:pt x="645" y="338"/>
                    </a:cubicBezTo>
                    <a:cubicBezTo>
                      <a:pt x="845" y="338"/>
                      <a:pt x="1007" y="367"/>
                      <a:pt x="1120" y="407"/>
                    </a:cubicBezTo>
                    <a:cubicBezTo>
                      <a:pt x="1334" y="467"/>
                      <a:pt x="1453" y="538"/>
                      <a:pt x="1453" y="538"/>
                    </a:cubicBezTo>
                    <a:cubicBezTo>
                      <a:pt x="1477" y="550"/>
                      <a:pt x="1512" y="574"/>
                      <a:pt x="1536" y="574"/>
                    </a:cubicBezTo>
                    <a:cubicBezTo>
                      <a:pt x="1584" y="574"/>
                      <a:pt x="1643" y="538"/>
                      <a:pt x="1667" y="491"/>
                    </a:cubicBezTo>
                    <a:cubicBezTo>
                      <a:pt x="1727" y="396"/>
                      <a:pt x="1715" y="288"/>
                      <a:pt x="1643" y="241"/>
                    </a:cubicBezTo>
                    <a:cubicBezTo>
                      <a:pt x="1615" y="231"/>
                      <a:pt x="1258" y="0"/>
                      <a:pt x="6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0072;p71">
                <a:extLst>
                  <a:ext uri="{FF2B5EF4-FFF2-40B4-BE49-F238E27FC236}">
                    <a16:creationId xmlns:a16="http://schemas.microsoft.com/office/drawing/2014/main" id="{4C01D9B2-3BF3-8774-B503-D9BBF4BB34C3}"/>
                  </a:ext>
                </a:extLst>
              </p:cNvPr>
              <p:cNvSpPr/>
              <p:nvPr/>
            </p:nvSpPr>
            <p:spPr>
              <a:xfrm>
                <a:off x="3302655" y="2134991"/>
                <a:ext cx="141760" cy="192143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6037" extrusionOk="0">
                    <a:moveTo>
                      <a:pt x="3453" y="334"/>
                    </a:moveTo>
                    <a:lnTo>
                      <a:pt x="3453" y="1132"/>
                    </a:lnTo>
                    <a:cubicBezTo>
                      <a:pt x="3453" y="1263"/>
                      <a:pt x="3429" y="1405"/>
                      <a:pt x="3370" y="1525"/>
                    </a:cubicBezTo>
                    <a:lnTo>
                      <a:pt x="3310" y="1644"/>
                    </a:lnTo>
                    <a:cubicBezTo>
                      <a:pt x="3298" y="1667"/>
                      <a:pt x="3298" y="1691"/>
                      <a:pt x="3298" y="1715"/>
                    </a:cubicBezTo>
                    <a:lnTo>
                      <a:pt x="3298" y="2060"/>
                    </a:lnTo>
                    <a:cubicBezTo>
                      <a:pt x="3274" y="2346"/>
                      <a:pt x="3155" y="2608"/>
                      <a:pt x="2953" y="2799"/>
                    </a:cubicBezTo>
                    <a:cubicBezTo>
                      <a:pt x="2739" y="3001"/>
                      <a:pt x="2477" y="3096"/>
                      <a:pt x="2191" y="3096"/>
                    </a:cubicBezTo>
                    <a:cubicBezTo>
                      <a:pt x="1643" y="3084"/>
                      <a:pt x="1179" y="2596"/>
                      <a:pt x="1179" y="2013"/>
                    </a:cubicBezTo>
                    <a:lnTo>
                      <a:pt x="1179" y="1715"/>
                    </a:lnTo>
                    <a:cubicBezTo>
                      <a:pt x="1179" y="1691"/>
                      <a:pt x="1179" y="1667"/>
                      <a:pt x="1167" y="1644"/>
                    </a:cubicBezTo>
                    <a:lnTo>
                      <a:pt x="1107" y="1525"/>
                    </a:lnTo>
                    <a:cubicBezTo>
                      <a:pt x="1048" y="1405"/>
                      <a:pt x="1012" y="1275"/>
                      <a:pt x="1012" y="1132"/>
                    </a:cubicBezTo>
                    <a:cubicBezTo>
                      <a:pt x="1012" y="691"/>
                      <a:pt x="1369" y="334"/>
                      <a:pt x="1822" y="334"/>
                    </a:cubicBezTo>
                    <a:close/>
                    <a:moveTo>
                      <a:pt x="2762" y="3310"/>
                    </a:moveTo>
                    <a:lnTo>
                      <a:pt x="2762" y="3537"/>
                    </a:lnTo>
                    <a:cubicBezTo>
                      <a:pt x="2762" y="3572"/>
                      <a:pt x="2774" y="3620"/>
                      <a:pt x="2774" y="3680"/>
                    </a:cubicBezTo>
                    <a:lnTo>
                      <a:pt x="2239" y="4096"/>
                    </a:lnTo>
                    <a:lnTo>
                      <a:pt x="1691" y="3680"/>
                    </a:lnTo>
                    <a:cubicBezTo>
                      <a:pt x="1703" y="3632"/>
                      <a:pt x="1703" y="3584"/>
                      <a:pt x="1703" y="3537"/>
                    </a:cubicBezTo>
                    <a:lnTo>
                      <a:pt x="1703" y="3310"/>
                    </a:lnTo>
                    <a:cubicBezTo>
                      <a:pt x="1846" y="3370"/>
                      <a:pt x="2012" y="3406"/>
                      <a:pt x="2191" y="3406"/>
                    </a:cubicBezTo>
                    <a:lnTo>
                      <a:pt x="2239" y="3406"/>
                    </a:lnTo>
                    <a:cubicBezTo>
                      <a:pt x="2417" y="3406"/>
                      <a:pt x="2596" y="3382"/>
                      <a:pt x="2762" y="3310"/>
                    </a:cubicBezTo>
                    <a:close/>
                    <a:moveTo>
                      <a:pt x="1822" y="1"/>
                    </a:moveTo>
                    <a:cubicBezTo>
                      <a:pt x="1191" y="1"/>
                      <a:pt x="703" y="513"/>
                      <a:pt x="703" y="1120"/>
                    </a:cubicBezTo>
                    <a:cubicBezTo>
                      <a:pt x="703" y="1298"/>
                      <a:pt x="750" y="1489"/>
                      <a:pt x="822" y="1656"/>
                    </a:cubicBezTo>
                    <a:lnTo>
                      <a:pt x="869" y="1751"/>
                    </a:lnTo>
                    <a:lnTo>
                      <a:pt x="869" y="2001"/>
                    </a:lnTo>
                    <a:cubicBezTo>
                      <a:pt x="869" y="2441"/>
                      <a:pt x="1072" y="2846"/>
                      <a:pt x="1381" y="3096"/>
                    </a:cubicBezTo>
                    <a:lnTo>
                      <a:pt x="1381" y="3537"/>
                    </a:lnTo>
                    <a:cubicBezTo>
                      <a:pt x="1381" y="3608"/>
                      <a:pt x="1346" y="3680"/>
                      <a:pt x="1274" y="3703"/>
                    </a:cubicBezTo>
                    <a:lnTo>
                      <a:pt x="453" y="4025"/>
                    </a:lnTo>
                    <a:cubicBezTo>
                      <a:pt x="179" y="4132"/>
                      <a:pt x="0" y="4382"/>
                      <a:pt x="0" y="4668"/>
                    </a:cubicBezTo>
                    <a:lnTo>
                      <a:pt x="0" y="5858"/>
                    </a:lnTo>
                    <a:cubicBezTo>
                      <a:pt x="0" y="5942"/>
                      <a:pt x="83" y="6013"/>
                      <a:pt x="167" y="6013"/>
                    </a:cubicBezTo>
                    <a:cubicBezTo>
                      <a:pt x="262" y="6013"/>
                      <a:pt x="334" y="5942"/>
                      <a:pt x="334" y="5858"/>
                    </a:cubicBezTo>
                    <a:lnTo>
                      <a:pt x="334" y="4668"/>
                    </a:lnTo>
                    <a:cubicBezTo>
                      <a:pt x="334" y="4513"/>
                      <a:pt x="417" y="4382"/>
                      <a:pt x="560" y="4334"/>
                    </a:cubicBezTo>
                    <a:lnTo>
                      <a:pt x="1369" y="4025"/>
                    </a:lnTo>
                    <a:cubicBezTo>
                      <a:pt x="1417" y="4001"/>
                      <a:pt x="1465" y="3977"/>
                      <a:pt x="1488" y="3965"/>
                    </a:cubicBezTo>
                    <a:lnTo>
                      <a:pt x="2060" y="4394"/>
                    </a:lnTo>
                    <a:lnTo>
                      <a:pt x="2060" y="5870"/>
                    </a:lnTo>
                    <a:cubicBezTo>
                      <a:pt x="2060" y="5954"/>
                      <a:pt x="2131" y="6037"/>
                      <a:pt x="2215" y="6037"/>
                    </a:cubicBezTo>
                    <a:cubicBezTo>
                      <a:pt x="2310" y="6037"/>
                      <a:pt x="2381" y="5954"/>
                      <a:pt x="2381" y="5870"/>
                    </a:cubicBezTo>
                    <a:lnTo>
                      <a:pt x="2381" y="4394"/>
                    </a:lnTo>
                    <a:lnTo>
                      <a:pt x="2953" y="3965"/>
                    </a:lnTo>
                    <a:cubicBezTo>
                      <a:pt x="2977" y="3989"/>
                      <a:pt x="3024" y="4013"/>
                      <a:pt x="3072" y="4025"/>
                    </a:cubicBezTo>
                    <a:lnTo>
                      <a:pt x="3882" y="4334"/>
                    </a:lnTo>
                    <a:cubicBezTo>
                      <a:pt x="4024" y="4382"/>
                      <a:pt x="4108" y="4513"/>
                      <a:pt x="4108" y="4668"/>
                    </a:cubicBezTo>
                    <a:lnTo>
                      <a:pt x="4108" y="5858"/>
                    </a:lnTo>
                    <a:cubicBezTo>
                      <a:pt x="4108" y="5942"/>
                      <a:pt x="4179" y="6013"/>
                      <a:pt x="4274" y="6013"/>
                    </a:cubicBezTo>
                    <a:cubicBezTo>
                      <a:pt x="4358" y="6013"/>
                      <a:pt x="4441" y="5942"/>
                      <a:pt x="4441" y="5858"/>
                    </a:cubicBezTo>
                    <a:lnTo>
                      <a:pt x="4441" y="4668"/>
                    </a:lnTo>
                    <a:cubicBezTo>
                      <a:pt x="4453" y="4382"/>
                      <a:pt x="4274" y="4108"/>
                      <a:pt x="4024" y="4025"/>
                    </a:cubicBezTo>
                    <a:lnTo>
                      <a:pt x="3203" y="3703"/>
                    </a:lnTo>
                    <a:cubicBezTo>
                      <a:pt x="3131" y="3680"/>
                      <a:pt x="3084" y="3620"/>
                      <a:pt x="3084" y="3537"/>
                    </a:cubicBezTo>
                    <a:lnTo>
                      <a:pt x="3084" y="3108"/>
                    </a:lnTo>
                    <a:cubicBezTo>
                      <a:pt x="3120" y="3084"/>
                      <a:pt x="3155" y="3060"/>
                      <a:pt x="3191" y="3025"/>
                    </a:cubicBezTo>
                    <a:cubicBezTo>
                      <a:pt x="3453" y="2775"/>
                      <a:pt x="3608" y="2418"/>
                      <a:pt x="3608" y="2037"/>
                    </a:cubicBezTo>
                    <a:lnTo>
                      <a:pt x="3608" y="1727"/>
                    </a:lnTo>
                    <a:lnTo>
                      <a:pt x="3655" y="1644"/>
                    </a:lnTo>
                    <a:cubicBezTo>
                      <a:pt x="3739" y="1477"/>
                      <a:pt x="3774" y="1298"/>
                      <a:pt x="3774" y="1108"/>
                    </a:cubicBezTo>
                    <a:lnTo>
                      <a:pt x="3774" y="167"/>
                    </a:lnTo>
                    <a:cubicBezTo>
                      <a:pt x="3774" y="84"/>
                      <a:pt x="3691" y="1"/>
                      <a:pt x="360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0073;p71">
                <a:extLst>
                  <a:ext uri="{FF2B5EF4-FFF2-40B4-BE49-F238E27FC236}">
                    <a16:creationId xmlns:a16="http://schemas.microsoft.com/office/drawing/2014/main" id="{C3CDE647-7000-0260-3C6F-F5D4CBE1FDA7}"/>
                  </a:ext>
                </a:extLst>
              </p:cNvPr>
              <p:cNvSpPr/>
              <p:nvPr/>
            </p:nvSpPr>
            <p:spPr>
              <a:xfrm>
                <a:off x="3330313" y="2288463"/>
                <a:ext cx="10248" cy="3793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192" extrusionOk="0">
                    <a:moveTo>
                      <a:pt x="167" y="1"/>
                    </a:moveTo>
                    <a:cubicBezTo>
                      <a:pt x="72" y="1"/>
                      <a:pt x="0" y="84"/>
                      <a:pt x="0" y="167"/>
                    </a:cubicBezTo>
                    <a:lnTo>
                      <a:pt x="0" y="1036"/>
                    </a:lnTo>
                    <a:cubicBezTo>
                      <a:pt x="0" y="1120"/>
                      <a:pt x="72" y="1191"/>
                      <a:pt x="167" y="1191"/>
                    </a:cubicBezTo>
                    <a:cubicBezTo>
                      <a:pt x="250" y="1191"/>
                      <a:pt x="322" y="1120"/>
                      <a:pt x="322" y="1036"/>
                    </a:cubicBezTo>
                    <a:lnTo>
                      <a:pt x="322" y="167"/>
                    </a:lnTo>
                    <a:cubicBezTo>
                      <a:pt x="310" y="84"/>
                      <a:pt x="250" y="1"/>
                      <a:pt x="1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0074;p71">
                <a:extLst>
                  <a:ext uri="{FF2B5EF4-FFF2-40B4-BE49-F238E27FC236}">
                    <a16:creationId xmlns:a16="http://schemas.microsoft.com/office/drawing/2014/main" id="{485D6753-72A0-2143-96B9-7EFD92CF5B33}"/>
                  </a:ext>
                </a:extLst>
              </p:cNvPr>
              <p:cNvSpPr/>
              <p:nvPr/>
            </p:nvSpPr>
            <p:spPr>
              <a:xfrm>
                <a:off x="3406859" y="2288463"/>
                <a:ext cx="10630" cy="37938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192" extrusionOk="0">
                    <a:moveTo>
                      <a:pt x="167" y="1"/>
                    </a:moveTo>
                    <a:cubicBezTo>
                      <a:pt x="84" y="1"/>
                      <a:pt x="0" y="84"/>
                      <a:pt x="0" y="167"/>
                    </a:cubicBezTo>
                    <a:lnTo>
                      <a:pt x="0" y="1036"/>
                    </a:lnTo>
                    <a:cubicBezTo>
                      <a:pt x="0" y="1120"/>
                      <a:pt x="84" y="1191"/>
                      <a:pt x="167" y="1191"/>
                    </a:cubicBezTo>
                    <a:cubicBezTo>
                      <a:pt x="262" y="1191"/>
                      <a:pt x="334" y="1120"/>
                      <a:pt x="334" y="1036"/>
                    </a:cubicBezTo>
                    <a:lnTo>
                      <a:pt x="334" y="167"/>
                    </a:lnTo>
                    <a:cubicBezTo>
                      <a:pt x="322" y="84"/>
                      <a:pt x="262" y="1"/>
                      <a:pt x="1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0075;p71">
                <a:extLst>
                  <a:ext uri="{FF2B5EF4-FFF2-40B4-BE49-F238E27FC236}">
                    <a16:creationId xmlns:a16="http://schemas.microsoft.com/office/drawing/2014/main" id="{53AD078C-3AAC-59C2-B427-4F2D2EBA9F6F}"/>
                  </a:ext>
                </a:extLst>
              </p:cNvPr>
              <p:cNvSpPr/>
              <p:nvPr/>
            </p:nvSpPr>
            <p:spPr>
              <a:xfrm>
                <a:off x="3149183" y="1976585"/>
                <a:ext cx="219419" cy="183072"/>
              </a:xfrm>
              <a:custGeom>
                <a:avLst/>
                <a:gdLst/>
                <a:ahLst/>
                <a:cxnLst/>
                <a:rect l="l" t="t" r="r" b="b"/>
                <a:pathLst>
                  <a:path w="6894" h="5752" extrusionOk="0">
                    <a:moveTo>
                      <a:pt x="2369" y="4108"/>
                    </a:moveTo>
                    <a:lnTo>
                      <a:pt x="2286" y="4466"/>
                    </a:lnTo>
                    <a:lnTo>
                      <a:pt x="2060" y="4466"/>
                    </a:lnTo>
                    <a:cubicBezTo>
                      <a:pt x="1869" y="4466"/>
                      <a:pt x="1703" y="4299"/>
                      <a:pt x="1703" y="4108"/>
                    </a:cubicBezTo>
                    <a:close/>
                    <a:moveTo>
                      <a:pt x="5513" y="310"/>
                    </a:moveTo>
                    <a:cubicBezTo>
                      <a:pt x="5703" y="310"/>
                      <a:pt x="5870" y="477"/>
                      <a:pt x="5870" y="667"/>
                    </a:cubicBezTo>
                    <a:lnTo>
                      <a:pt x="5870" y="3418"/>
                    </a:lnTo>
                    <a:cubicBezTo>
                      <a:pt x="5870" y="3608"/>
                      <a:pt x="5703" y="3775"/>
                      <a:pt x="5513" y="3775"/>
                    </a:cubicBezTo>
                    <a:lnTo>
                      <a:pt x="4132" y="3775"/>
                    </a:lnTo>
                    <a:cubicBezTo>
                      <a:pt x="4096" y="3775"/>
                      <a:pt x="4048" y="3787"/>
                      <a:pt x="4036" y="3811"/>
                    </a:cubicBezTo>
                    <a:lnTo>
                      <a:pt x="2500" y="4918"/>
                    </a:lnTo>
                    <a:lnTo>
                      <a:pt x="2739" y="3966"/>
                    </a:lnTo>
                    <a:cubicBezTo>
                      <a:pt x="2762" y="3930"/>
                      <a:pt x="2739" y="3870"/>
                      <a:pt x="2715" y="3835"/>
                    </a:cubicBezTo>
                    <a:cubicBezTo>
                      <a:pt x="2679" y="3787"/>
                      <a:pt x="2643" y="3775"/>
                      <a:pt x="2584" y="3775"/>
                    </a:cubicBezTo>
                    <a:lnTo>
                      <a:pt x="691" y="3775"/>
                    </a:lnTo>
                    <a:cubicBezTo>
                      <a:pt x="500" y="3775"/>
                      <a:pt x="333" y="3608"/>
                      <a:pt x="333" y="3418"/>
                    </a:cubicBezTo>
                    <a:lnTo>
                      <a:pt x="333" y="667"/>
                    </a:lnTo>
                    <a:cubicBezTo>
                      <a:pt x="333" y="477"/>
                      <a:pt x="500" y="310"/>
                      <a:pt x="691" y="310"/>
                    </a:cubicBezTo>
                    <a:close/>
                    <a:moveTo>
                      <a:pt x="6215" y="989"/>
                    </a:moveTo>
                    <a:cubicBezTo>
                      <a:pt x="6406" y="989"/>
                      <a:pt x="6572" y="1156"/>
                      <a:pt x="6572" y="1346"/>
                    </a:cubicBezTo>
                    <a:lnTo>
                      <a:pt x="6572" y="4108"/>
                    </a:lnTo>
                    <a:lnTo>
                      <a:pt x="6549" y="4108"/>
                    </a:lnTo>
                    <a:cubicBezTo>
                      <a:pt x="6549" y="4299"/>
                      <a:pt x="6394" y="4466"/>
                      <a:pt x="6191" y="4466"/>
                    </a:cubicBezTo>
                    <a:lnTo>
                      <a:pt x="4810" y="4466"/>
                    </a:lnTo>
                    <a:cubicBezTo>
                      <a:pt x="4763" y="4466"/>
                      <a:pt x="4727" y="4477"/>
                      <a:pt x="4691" y="4513"/>
                    </a:cubicBezTo>
                    <a:cubicBezTo>
                      <a:pt x="4667" y="4549"/>
                      <a:pt x="4644" y="4608"/>
                      <a:pt x="4667" y="4656"/>
                    </a:cubicBezTo>
                    <a:lnTo>
                      <a:pt x="4763" y="5323"/>
                    </a:lnTo>
                    <a:lnTo>
                      <a:pt x="3596" y="4537"/>
                    </a:lnTo>
                    <a:lnTo>
                      <a:pt x="4191" y="4096"/>
                    </a:lnTo>
                    <a:lnTo>
                      <a:pt x="5513" y="4096"/>
                    </a:lnTo>
                    <a:cubicBezTo>
                      <a:pt x="5882" y="4096"/>
                      <a:pt x="6191" y="3799"/>
                      <a:pt x="6191" y="3418"/>
                    </a:cubicBezTo>
                    <a:lnTo>
                      <a:pt x="6191" y="989"/>
                    </a:lnTo>
                    <a:close/>
                    <a:moveTo>
                      <a:pt x="691" y="1"/>
                    </a:moveTo>
                    <a:cubicBezTo>
                      <a:pt x="322" y="1"/>
                      <a:pt x="0" y="298"/>
                      <a:pt x="0" y="679"/>
                    </a:cubicBezTo>
                    <a:lnTo>
                      <a:pt x="0" y="3430"/>
                    </a:lnTo>
                    <a:cubicBezTo>
                      <a:pt x="0" y="3811"/>
                      <a:pt x="298" y="4120"/>
                      <a:pt x="691" y="4120"/>
                    </a:cubicBezTo>
                    <a:lnTo>
                      <a:pt x="1393" y="4120"/>
                    </a:lnTo>
                    <a:lnTo>
                      <a:pt x="1393" y="4132"/>
                    </a:lnTo>
                    <a:cubicBezTo>
                      <a:pt x="1393" y="4501"/>
                      <a:pt x="1691" y="4823"/>
                      <a:pt x="2072" y="4823"/>
                    </a:cubicBezTo>
                    <a:lnTo>
                      <a:pt x="2203" y="4823"/>
                    </a:lnTo>
                    <a:lnTo>
                      <a:pt x="2143" y="5073"/>
                    </a:lnTo>
                    <a:cubicBezTo>
                      <a:pt x="2119" y="5180"/>
                      <a:pt x="2167" y="5275"/>
                      <a:pt x="2250" y="5335"/>
                    </a:cubicBezTo>
                    <a:cubicBezTo>
                      <a:pt x="2298" y="5370"/>
                      <a:pt x="2346" y="5382"/>
                      <a:pt x="2381" y="5382"/>
                    </a:cubicBezTo>
                    <a:cubicBezTo>
                      <a:pt x="2429" y="5382"/>
                      <a:pt x="2489" y="5370"/>
                      <a:pt x="2536" y="5335"/>
                    </a:cubicBezTo>
                    <a:lnTo>
                      <a:pt x="3251" y="4823"/>
                    </a:lnTo>
                    <a:lnTo>
                      <a:pt x="3417" y="4823"/>
                    </a:lnTo>
                    <a:lnTo>
                      <a:pt x="4751" y="5716"/>
                    </a:lnTo>
                    <a:cubicBezTo>
                      <a:pt x="4798" y="5740"/>
                      <a:pt x="4846" y="5751"/>
                      <a:pt x="4882" y="5751"/>
                    </a:cubicBezTo>
                    <a:cubicBezTo>
                      <a:pt x="4929" y="5751"/>
                      <a:pt x="4977" y="5740"/>
                      <a:pt x="5025" y="5716"/>
                    </a:cubicBezTo>
                    <a:cubicBezTo>
                      <a:pt x="5108" y="5656"/>
                      <a:pt x="5144" y="5561"/>
                      <a:pt x="5120" y="5454"/>
                    </a:cubicBezTo>
                    <a:lnTo>
                      <a:pt x="5025" y="4799"/>
                    </a:lnTo>
                    <a:lnTo>
                      <a:pt x="6215" y="4799"/>
                    </a:lnTo>
                    <a:cubicBezTo>
                      <a:pt x="6584" y="4799"/>
                      <a:pt x="6894" y="4501"/>
                      <a:pt x="6894" y="4120"/>
                    </a:cubicBezTo>
                    <a:lnTo>
                      <a:pt x="6894" y="1370"/>
                    </a:lnTo>
                    <a:cubicBezTo>
                      <a:pt x="6870" y="977"/>
                      <a:pt x="6572" y="679"/>
                      <a:pt x="6191" y="679"/>
                    </a:cubicBezTo>
                    <a:cubicBezTo>
                      <a:pt x="6179" y="298"/>
                      <a:pt x="5882" y="1"/>
                      <a:pt x="551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0076;p71">
                <a:extLst>
                  <a:ext uri="{FF2B5EF4-FFF2-40B4-BE49-F238E27FC236}">
                    <a16:creationId xmlns:a16="http://schemas.microsoft.com/office/drawing/2014/main" id="{9A8AD7A2-8C84-E16B-BBA8-B59F523866F6}"/>
                  </a:ext>
                </a:extLst>
              </p:cNvPr>
              <p:cNvSpPr/>
              <p:nvPr/>
            </p:nvSpPr>
            <p:spPr>
              <a:xfrm>
                <a:off x="3187822" y="2009177"/>
                <a:ext cx="26926" cy="1028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323" extrusionOk="0">
                    <a:moveTo>
                      <a:pt x="155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51"/>
                      <a:pt x="72" y="322"/>
                      <a:pt x="155" y="322"/>
                    </a:cubicBezTo>
                    <a:lnTo>
                      <a:pt x="679" y="322"/>
                    </a:lnTo>
                    <a:cubicBezTo>
                      <a:pt x="774" y="322"/>
                      <a:pt x="846" y="251"/>
                      <a:pt x="846" y="167"/>
                    </a:cubicBezTo>
                    <a:cubicBezTo>
                      <a:pt x="846" y="72"/>
                      <a:pt x="774" y="1"/>
                      <a:pt x="67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0077;p71">
                <a:extLst>
                  <a:ext uri="{FF2B5EF4-FFF2-40B4-BE49-F238E27FC236}">
                    <a16:creationId xmlns:a16="http://schemas.microsoft.com/office/drawing/2014/main" id="{47952F14-5C05-7D4D-9719-194940FBB986}"/>
                  </a:ext>
                </a:extLst>
              </p:cNvPr>
              <p:cNvSpPr/>
              <p:nvPr/>
            </p:nvSpPr>
            <p:spPr>
              <a:xfrm>
                <a:off x="3226110" y="2009177"/>
                <a:ext cx="81478" cy="10280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323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7"/>
                    </a:cubicBezTo>
                    <a:cubicBezTo>
                      <a:pt x="0" y="251"/>
                      <a:pt x="72" y="322"/>
                      <a:pt x="167" y="322"/>
                    </a:cubicBezTo>
                    <a:lnTo>
                      <a:pt x="2393" y="322"/>
                    </a:lnTo>
                    <a:cubicBezTo>
                      <a:pt x="2488" y="322"/>
                      <a:pt x="2560" y="251"/>
                      <a:pt x="2560" y="167"/>
                    </a:cubicBezTo>
                    <a:cubicBezTo>
                      <a:pt x="2560" y="72"/>
                      <a:pt x="2488" y="1"/>
                      <a:pt x="239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0078;p71">
                <a:extLst>
                  <a:ext uri="{FF2B5EF4-FFF2-40B4-BE49-F238E27FC236}">
                    <a16:creationId xmlns:a16="http://schemas.microsoft.com/office/drawing/2014/main" id="{B614F50D-0753-FCC4-9CF9-6C2B0F5D1725}"/>
                  </a:ext>
                </a:extLst>
              </p:cNvPr>
              <p:cNvSpPr/>
              <p:nvPr/>
            </p:nvSpPr>
            <p:spPr>
              <a:xfrm>
                <a:off x="3187822" y="2036453"/>
                <a:ext cx="119767" cy="10662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335" extrusionOk="0">
                    <a:moveTo>
                      <a:pt x="155" y="1"/>
                    </a:moveTo>
                    <a:cubicBezTo>
                      <a:pt x="72" y="1"/>
                      <a:pt x="1" y="84"/>
                      <a:pt x="1" y="168"/>
                    </a:cubicBezTo>
                    <a:cubicBezTo>
                      <a:pt x="1" y="263"/>
                      <a:pt x="72" y="334"/>
                      <a:pt x="155" y="334"/>
                    </a:cubicBezTo>
                    <a:lnTo>
                      <a:pt x="3596" y="334"/>
                    </a:lnTo>
                    <a:cubicBezTo>
                      <a:pt x="3691" y="334"/>
                      <a:pt x="3763" y="263"/>
                      <a:pt x="3763" y="168"/>
                    </a:cubicBezTo>
                    <a:cubicBezTo>
                      <a:pt x="3763" y="84"/>
                      <a:pt x="3691" y="1"/>
                      <a:pt x="359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0079;p71">
                <a:extLst>
                  <a:ext uri="{FF2B5EF4-FFF2-40B4-BE49-F238E27FC236}">
                    <a16:creationId xmlns:a16="http://schemas.microsoft.com/office/drawing/2014/main" id="{45DF617B-BD79-7F72-F7AB-B6F208C45A7E}"/>
                  </a:ext>
                </a:extLst>
              </p:cNvPr>
              <p:cNvSpPr/>
              <p:nvPr/>
            </p:nvSpPr>
            <p:spPr>
              <a:xfrm>
                <a:off x="3187822" y="2064143"/>
                <a:ext cx="81510" cy="10248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322" extrusionOk="0">
                    <a:moveTo>
                      <a:pt x="155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22"/>
                      <a:pt x="155" y="322"/>
                    </a:cubicBezTo>
                    <a:lnTo>
                      <a:pt x="2394" y="322"/>
                    </a:lnTo>
                    <a:cubicBezTo>
                      <a:pt x="2477" y="322"/>
                      <a:pt x="2560" y="250"/>
                      <a:pt x="2560" y="167"/>
                    </a:cubicBezTo>
                    <a:cubicBezTo>
                      <a:pt x="2560" y="72"/>
                      <a:pt x="2477" y="0"/>
                      <a:pt x="23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0080;p71">
                <a:extLst>
                  <a:ext uri="{FF2B5EF4-FFF2-40B4-BE49-F238E27FC236}">
                    <a16:creationId xmlns:a16="http://schemas.microsoft.com/office/drawing/2014/main" id="{7F624AFC-F8EB-6EF4-44A5-368C54CC9317}"/>
                  </a:ext>
                </a:extLst>
              </p:cNvPr>
              <p:cNvSpPr/>
              <p:nvPr/>
            </p:nvSpPr>
            <p:spPr>
              <a:xfrm>
                <a:off x="3280663" y="2064143"/>
                <a:ext cx="26926" cy="10248"/>
              </a:xfrm>
              <a:custGeom>
                <a:avLst/>
                <a:gdLst/>
                <a:ahLst/>
                <a:cxnLst/>
                <a:rect l="l" t="t" r="r" b="b"/>
                <a:pathLst>
                  <a:path w="846" h="322" extrusionOk="0">
                    <a:moveTo>
                      <a:pt x="155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22"/>
                      <a:pt x="155" y="322"/>
                    </a:cubicBezTo>
                    <a:lnTo>
                      <a:pt x="679" y="322"/>
                    </a:lnTo>
                    <a:cubicBezTo>
                      <a:pt x="774" y="322"/>
                      <a:pt x="846" y="250"/>
                      <a:pt x="846" y="167"/>
                    </a:cubicBezTo>
                    <a:cubicBezTo>
                      <a:pt x="846" y="72"/>
                      <a:pt x="774" y="0"/>
                      <a:pt x="67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38E28DE-735E-7D6A-415D-31327D58B1B3}"/>
              </a:ext>
            </a:extLst>
          </p:cNvPr>
          <p:cNvGrpSpPr/>
          <p:nvPr/>
        </p:nvGrpSpPr>
        <p:grpSpPr>
          <a:xfrm>
            <a:off x="6371733" y="4108489"/>
            <a:ext cx="5324113" cy="727417"/>
            <a:chOff x="965119" y="1731077"/>
            <a:chExt cx="5324113" cy="727417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DAE695C6-E845-CAB7-95B6-D5B2F995BA22}"/>
                </a:ext>
              </a:extLst>
            </p:cNvPr>
            <p:cNvSpPr/>
            <p:nvPr/>
          </p:nvSpPr>
          <p:spPr>
            <a:xfrm>
              <a:off x="965119" y="1731077"/>
              <a:ext cx="244283" cy="244283"/>
            </a:xfrm>
            <a:prstGeom prst="ellipse">
              <a:avLst/>
            </a:prstGeom>
            <a:solidFill>
              <a:srgbClr val="BA0C2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E301E13-5AA9-22D8-BB3D-D7950D6FB926}"/>
                </a:ext>
              </a:extLst>
            </p:cNvPr>
            <p:cNvSpPr txBox="1"/>
            <p:nvPr/>
          </p:nvSpPr>
          <p:spPr>
            <a:xfrm>
              <a:off x="1869632" y="1789727"/>
              <a:ext cx="44196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0" indent="0">
                <a:buNone/>
              </a:pPr>
              <a:r>
                <a:rPr lang="uk-UA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заявки подаються в 2 етапи</a:t>
              </a:r>
              <a:endParaRPr lang="ru-RU" sz="1600" dirty="0"/>
            </a:p>
          </p:txBody>
        </p:sp>
        <p:sp>
          <p:nvSpPr>
            <p:cNvPr id="98" name="Google Shape;10605;p71">
              <a:extLst>
                <a:ext uri="{FF2B5EF4-FFF2-40B4-BE49-F238E27FC236}">
                  <a16:creationId xmlns:a16="http://schemas.microsoft.com/office/drawing/2014/main" id="{DEF34D9D-6BD7-3256-BA0B-6A151492751D}"/>
                </a:ext>
              </a:extLst>
            </p:cNvPr>
            <p:cNvSpPr/>
            <p:nvPr/>
          </p:nvSpPr>
          <p:spPr>
            <a:xfrm>
              <a:off x="965119" y="1731077"/>
              <a:ext cx="726638" cy="727417"/>
            </a:xfrm>
            <a:custGeom>
              <a:avLst/>
              <a:gdLst/>
              <a:ahLst/>
              <a:cxnLst/>
              <a:rect l="l" t="t" r="r" b="b"/>
              <a:pathLst>
                <a:path w="11193" h="11205" extrusionOk="0">
                  <a:moveTo>
                    <a:pt x="3763" y="358"/>
                  </a:moveTo>
                  <a:cubicBezTo>
                    <a:pt x="4096" y="358"/>
                    <a:pt x="4346" y="632"/>
                    <a:pt x="4346" y="941"/>
                  </a:cubicBezTo>
                  <a:cubicBezTo>
                    <a:pt x="4346" y="1144"/>
                    <a:pt x="4239" y="1346"/>
                    <a:pt x="4061" y="1441"/>
                  </a:cubicBezTo>
                  <a:cubicBezTo>
                    <a:pt x="4013" y="1477"/>
                    <a:pt x="3977" y="1536"/>
                    <a:pt x="3977" y="1596"/>
                  </a:cubicBezTo>
                  <a:lnTo>
                    <a:pt x="3977" y="2001"/>
                  </a:lnTo>
                  <a:cubicBezTo>
                    <a:pt x="3977" y="2096"/>
                    <a:pt x="4049" y="2179"/>
                    <a:pt x="4156" y="2179"/>
                  </a:cubicBezTo>
                  <a:lnTo>
                    <a:pt x="5394" y="2179"/>
                  </a:lnTo>
                  <a:lnTo>
                    <a:pt x="5394" y="3406"/>
                  </a:lnTo>
                  <a:cubicBezTo>
                    <a:pt x="5394" y="3513"/>
                    <a:pt x="5466" y="3584"/>
                    <a:pt x="5573" y="3584"/>
                  </a:cubicBezTo>
                  <a:lnTo>
                    <a:pt x="5966" y="3584"/>
                  </a:lnTo>
                  <a:cubicBezTo>
                    <a:pt x="6025" y="3584"/>
                    <a:pt x="6085" y="3561"/>
                    <a:pt x="6120" y="3501"/>
                  </a:cubicBezTo>
                  <a:cubicBezTo>
                    <a:pt x="6228" y="3322"/>
                    <a:pt x="6418" y="3215"/>
                    <a:pt x="6620" y="3215"/>
                  </a:cubicBezTo>
                  <a:cubicBezTo>
                    <a:pt x="6954" y="3215"/>
                    <a:pt x="7204" y="3489"/>
                    <a:pt x="7204" y="3799"/>
                  </a:cubicBezTo>
                  <a:cubicBezTo>
                    <a:pt x="7204" y="4120"/>
                    <a:pt x="6942" y="4382"/>
                    <a:pt x="6620" y="4382"/>
                  </a:cubicBezTo>
                  <a:cubicBezTo>
                    <a:pt x="6418" y="4382"/>
                    <a:pt x="6228" y="4275"/>
                    <a:pt x="6120" y="4096"/>
                  </a:cubicBezTo>
                  <a:cubicBezTo>
                    <a:pt x="6085" y="4037"/>
                    <a:pt x="6025" y="4001"/>
                    <a:pt x="5966" y="4001"/>
                  </a:cubicBezTo>
                  <a:lnTo>
                    <a:pt x="5573" y="4001"/>
                  </a:lnTo>
                  <a:cubicBezTo>
                    <a:pt x="5466" y="4001"/>
                    <a:pt x="5394" y="4084"/>
                    <a:pt x="5394" y="4180"/>
                  </a:cubicBezTo>
                  <a:lnTo>
                    <a:pt x="5394" y="5418"/>
                  </a:lnTo>
                  <a:lnTo>
                    <a:pt x="4334" y="5418"/>
                  </a:lnTo>
                  <a:lnTo>
                    <a:pt x="4334" y="5299"/>
                  </a:lnTo>
                  <a:cubicBezTo>
                    <a:pt x="4573" y="5120"/>
                    <a:pt x="4704" y="4834"/>
                    <a:pt x="4704" y="4561"/>
                  </a:cubicBezTo>
                  <a:cubicBezTo>
                    <a:pt x="4704" y="4037"/>
                    <a:pt x="4287" y="3620"/>
                    <a:pt x="3775" y="3620"/>
                  </a:cubicBezTo>
                  <a:cubicBezTo>
                    <a:pt x="3251" y="3620"/>
                    <a:pt x="2834" y="4037"/>
                    <a:pt x="2834" y="4561"/>
                  </a:cubicBezTo>
                  <a:cubicBezTo>
                    <a:pt x="2834" y="4858"/>
                    <a:pt x="2965" y="5132"/>
                    <a:pt x="3203" y="5299"/>
                  </a:cubicBezTo>
                  <a:lnTo>
                    <a:pt x="3203" y="5430"/>
                  </a:lnTo>
                  <a:lnTo>
                    <a:pt x="2144" y="5430"/>
                  </a:lnTo>
                  <a:lnTo>
                    <a:pt x="2144" y="2179"/>
                  </a:lnTo>
                  <a:lnTo>
                    <a:pt x="3382" y="2179"/>
                  </a:lnTo>
                  <a:cubicBezTo>
                    <a:pt x="3489" y="2179"/>
                    <a:pt x="3561" y="2096"/>
                    <a:pt x="3561" y="2001"/>
                  </a:cubicBezTo>
                  <a:lnTo>
                    <a:pt x="3561" y="1596"/>
                  </a:lnTo>
                  <a:cubicBezTo>
                    <a:pt x="3561" y="1536"/>
                    <a:pt x="3537" y="1477"/>
                    <a:pt x="3465" y="1441"/>
                  </a:cubicBezTo>
                  <a:cubicBezTo>
                    <a:pt x="3299" y="1346"/>
                    <a:pt x="3191" y="1144"/>
                    <a:pt x="3191" y="941"/>
                  </a:cubicBezTo>
                  <a:cubicBezTo>
                    <a:pt x="3191" y="608"/>
                    <a:pt x="3453" y="358"/>
                    <a:pt x="3763" y="358"/>
                  </a:cubicBezTo>
                  <a:close/>
                  <a:moveTo>
                    <a:pt x="9014" y="5811"/>
                  </a:moveTo>
                  <a:lnTo>
                    <a:pt x="9014" y="7799"/>
                  </a:lnTo>
                  <a:lnTo>
                    <a:pt x="9014" y="8025"/>
                  </a:lnTo>
                  <a:lnTo>
                    <a:pt x="9014" y="9049"/>
                  </a:lnTo>
                  <a:lnTo>
                    <a:pt x="7775" y="9049"/>
                  </a:lnTo>
                  <a:cubicBezTo>
                    <a:pt x="7668" y="9049"/>
                    <a:pt x="7597" y="9121"/>
                    <a:pt x="7597" y="9228"/>
                  </a:cubicBezTo>
                  <a:lnTo>
                    <a:pt x="7597" y="9633"/>
                  </a:lnTo>
                  <a:cubicBezTo>
                    <a:pt x="7597" y="9692"/>
                    <a:pt x="7621" y="9752"/>
                    <a:pt x="7680" y="9776"/>
                  </a:cubicBezTo>
                  <a:cubicBezTo>
                    <a:pt x="7859" y="9883"/>
                    <a:pt x="7966" y="10073"/>
                    <a:pt x="7966" y="10288"/>
                  </a:cubicBezTo>
                  <a:cubicBezTo>
                    <a:pt x="7966" y="10609"/>
                    <a:pt x="7704" y="10871"/>
                    <a:pt x="7382" y="10871"/>
                  </a:cubicBezTo>
                  <a:cubicBezTo>
                    <a:pt x="7061" y="10871"/>
                    <a:pt x="6811" y="10597"/>
                    <a:pt x="6811" y="10288"/>
                  </a:cubicBezTo>
                  <a:cubicBezTo>
                    <a:pt x="6811" y="10073"/>
                    <a:pt x="6906" y="9883"/>
                    <a:pt x="7085" y="9776"/>
                  </a:cubicBezTo>
                  <a:cubicBezTo>
                    <a:pt x="7144" y="9752"/>
                    <a:pt x="7180" y="9692"/>
                    <a:pt x="7180" y="9633"/>
                  </a:cubicBezTo>
                  <a:lnTo>
                    <a:pt x="7180" y="9228"/>
                  </a:lnTo>
                  <a:cubicBezTo>
                    <a:pt x="7180" y="9121"/>
                    <a:pt x="7109" y="9049"/>
                    <a:pt x="7001" y="9049"/>
                  </a:cubicBezTo>
                  <a:lnTo>
                    <a:pt x="5763" y="9049"/>
                  </a:lnTo>
                  <a:lnTo>
                    <a:pt x="5763" y="7811"/>
                  </a:lnTo>
                  <a:cubicBezTo>
                    <a:pt x="5763" y="7716"/>
                    <a:pt x="5692" y="7632"/>
                    <a:pt x="5585" y="7632"/>
                  </a:cubicBezTo>
                  <a:lnTo>
                    <a:pt x="5180" y="7632"/>
                  </a:lnTo>
                  <a:cubicBezTo>
                    <a:pt x="5120" y="7632"/>
                    <a:pt x="5061" y="7668"/>
                    <a:pt x="5037" y="7728"/>
                  </a:cubicBezTo>
                  <a:cubicBezTo>
                    <a:pt x="4930" y="7906"/>
                    <a:pt x="4739" y="8013"/>
                    <a:pt x="4525" y="8013"/>
                  </a:cubicBezTo>
                  <a:cubicBezTo>
                    <a:pt x="4203" y="8013"/>
                    <a:pt x="3953" y="7740"/>
                    <a:pt x="3953" y="7430"/>
                  </a:cubicBezTo>
                  <a:cubicBezTo>
                    <a:pt x="3953" y="7120"/>
                    <a:pt x="4215" y="6847"/>
                    <a:pt x="4525" y="6847"/>
                  </a:cubicBezTo>
                  <a:cubicBezTo>
                    <a:pt x="4739" y="6847"/>
                    <a:pt x="4930" y="6954"/>
                    <a:pt x="5037" y="7132"/>
                  </a:cubicBezTo>
                  <a:cubicBezTo>
                    <a:pt x="5061" y="7192"/>
                    <a:pt x="5120" y="7216"/>
                    <a:pt x="5180" y="7216"/>
                  </a:cubicBezTo>
                  <a:lnTo>
                    <a:pt x="5585" y="7216"/>
                  </a:lnTo>
                  <a:cubicBezTo>
                    <a:pt x="5692" y="7216"/>
                    <a:pt x="5763" y="7144"/>
                    <a:pt x="5763" y="7037"/>
                  </a:cubicBezTo>
                  <a:lnTo>
                    <a:pt x="5763" y="5811"/>
                  </a:lnTo>
                  <a:lnTo>
                    <a:pt x="6823" y="5811"/>
                  </a:lnTo>
                  <a:lnTo>
                    <a:pt x="6823" y="5942"/>
                  </a:lnTo>
                  <a:cubicBezTo>
                    <a:pt x="6585" y="6120"/>
                    <a:pt x="6454" y="6406"/>
                    <a:pt x="6454" y="6680"/>
                  </a:cubicBezTo>
                  <a:cubicBezTo>
                    <a:pt x="6454" y="7204"/>
                    <a:pt x="6870" y="7621"/>
                    <a:pt x="7382" y="7621"/>
                  </a:cubicBezTo>
                  <a:cubicBezTo>
                    <a:pt x="7906" y="7621"/>
                    <a:pt x="8323" y="7204"/>
                    <a:pt x="8323" y="6680"/>
                  </a:cubicBezTo>
                  <a:cubicBezTo>
                    <a:pt x="8323" y="6382"/>
                    <a:pt x="8192" y="6108"/>
                    <a:pt x="7954" y="5942"/>
                  </a:cubicBezTo>
                  <a:lnTo>
                    <a:pt x="7954" y="5811"/>
                  </a:lnTo>
                  <a:close/>
                  <a:moveTo>
                    <a:pt x="3799" y="1"/>
                  </a:moveTo>
                  <a:cubicBezTo>
                    <a:pt x="3275" y="1"/>
                    <a:pt x="2858" y="417"/>
                    <a:pt x="2858" y="941"/>
                  </a:cubicBezTo>
                  <a:cubicBezTo>
                    <a:pt x="2858" y="1239"/>
                    <a:pt x="3001" y="1525"/>
                    <a:pt x="3239" y="1679"/>
                  </a:cubicBezTo>
                  <a:lnTo>
                    <a:pt x="3239" y="1822"/>
                  </a:lnTo>
                  <a:lnTo>
                    <a:pt x="2001" y="1822"/>
                  </a:lnTo>
                  <a:cubicBezTo>
                    <a:pt x="1894" y="1822"/>
                    <a:pt x="1822" y="1894"/>
                    <a:pt x="1822" y="2001"/>
                  </a:cubicBezTo>
                  <a:lnTo>
                    <a:pt x="1822" y="5608"/>
                  </a:lnTo>
                  <a:lnTo>
                    <a:pt x="1822" y="6847"/>
                  </a:lnTo>
                  <a:lnTo>
                    <a:pt x="1691" y="6847"/>
                  </a:lnTo>
                  <a:cubicBezTo>
                    <a:pt x="1513" y="6609"/>
                    <a:pt x="1227" y="6478"/>
                    <a:pt x="941" y="6478"/>
                  </a:cubicBezTo>
                  <a:cubicBezTo>
                    <a:pt x="417" y="6478"/>
                    <a:pt x="1" y="6894"/>
                    <a:pt x="1" y="7406"/>
                  </a:cubicBezTo>
                  <a:cubicBezTo>
                    <a:pt x="1" y="7930"/>
                    <a:pt x="417" y="8347"/>
                    <a:pt x="941" y="8347"/>
                  </a:cubicBezTo>
                  <a:cubicBezTo>
                    <a:pt x="1239" y="8347"/>
                    <a:pt x="1525" y="8216"/>
                    <a:pt x="1691" y="7978"/>
                  </a:cubicBezTo>
                  <a:lnTo>
                    <a:pt x="1822" y="7978"/>
                  </a:lnTo>
                  <a:lnTo>
                    <a:pt x="1822" y="9216"/>
                  </a:lnTo>
                  <a:cubicBezTo>
                    <a:pt x="1822" y="9311"/>
                    <a:pt x="1894" y="9395"/>
                    <a:pt x="2001" y="9395"/>
                  </a:cubicBezTo>
                  <a:lnTo>
                    <a:pt x="2620" y="9395"/>
                  </a:lnTo>
                  <a:cubicBezTo>
                    <a:pt x="2727" y="9395"/>
                    <a:pt x="2799" y="9311"/>
                    <a:pt x="2799" y="9216"/>
                  </a:cubicBezTo>
                  <a:cubicBezTo>
                    <a:pt x="2799" y="9109"/>
                    <a:pt x="2727" y="9037"/>
                    <a:pt x="2620" y="9037"/>
                  </a:cubicBezTo>
                  <a:lnTo>
                    <a:pt x="2179" y="9037"/>
                  </a:lnTo>
                  <a:lnTo>
                    <a:pt x="2179" y="7799"/>
                  </a:lnTo>
                  <a:cubicBezTo>
                    <a:pt x="2179" y="7692"/>
                    <a:pt x="2108" y="7621"/>
                    <a:pt x="2001" y="7621"/>
                  </a:cubicBezTo>
                  <a:lnTo>
                    <a:pt x="1596" y="7621"/>
                  </a:lnTo>
                  <a:cubicBezTo>
                    <a:pt x="1536" y="7621"/>
                    <a:pt x="1477" y="7644"/>
                    <a:pt x="1453" y="7704"/>
                  </a:cubicBezTo>
                  <a:cubicBezTo>
                    <a:pt x="1346" y="7882"/>
                    <a:pt x="1155" y="7990"/>
                    <a:pt x="941" y="7990"/>
                  </a:cubicBezTo>
                  <a:cubicBezTo>
                    <a:pt x="620" y="7990"/>
                    <a:pt x="358" y="7728"/>
                    <a:pt x="358" y="7406"/>
                  </a:cubicBezTo>
                  <a:cubicBezTo>
                    <a:pt x="358" y="7085"/>
                    <a:pt x="632" y="6835"/>
                    <a:pt x="941" y="6835"/>
                  </a:cubicBezTo>
                  <a:cubicBezTo>
                    <a:pt x="1155" y="6835"/>
                    <a:pt x="1346" y="6930"/>
                    <a:pt x="1453" y="7109"/>
                  </a:cubicBezTo>
                  <a:cubicBezTo>
                    <a:pt x="1477" y="7168"/>
                    <a:pt x="1536" y="7204"/>
                    <a:pt x="1596" y="7204"/>
                  </a:cubicBezTo>
                  <a:lnTo>
                    <a:pt x="2001" y="7204"/>
                  </a:lnTo>
                  <a:cubicBezTo>
                    <a:pt x="2108" y="7204"/>
                    <a:pt x="2179" y="7132"/>
                    <a:pt x="2179" y="7025"/>
                  </a:cubicBezTo>
                  <a:lnTo>
                    <a:pt x="2179" y="5787"/>
                  </a:lnTo>
                  <a:lnTo>
                    <a:pt x="3418" y="5787"/>
                  </a:lnTo>
                  <a:cubicBezTo>
                    <a:pt x="3513" y="5787"/>
                    <a:pt x="3596" y="5716"/>
                    <a:pt x="3596" y="5608"/>
                  </a:cubicBezTo>
                  <a:lnTo>
                    <a:pt x="3596" y="5204"/>
                  </a:lnTo>
                  <a:cubicBezTo>
                    <a:pt x="3596" y="5144"/>
                    <a:pt x="3561" y="5085"/>
                    <a:pt x="3501" y="5061"/>
                  </a:cubicBezTo>
                  <a:cubicBezTo>
                    <a:pt x="3322" y="4954"/>
                    <a:pt x="3215" y="4763"/>
                    <a:pt x="3215" y="4549"/>
                  </a:cubicBezTo>
                  <a:cubicBezTo>
                    <a:pt x="3215" y="4227"/>
                    <a:pt x="3489" y="3977"/>
                    <a:pt x="3799" y="3977"/>
                  </a:cubicBezTo>
                  <a:cubicBezTo>
                    <a:pt x="4132" y="3977"/>
                    <a:pt x="4382" y="4239"/>
                    <a:pt x="4382" y="4549"/>
                  </a:cubicBezTo>
                  <a:cubicBezTo>
                    <a:pt x="4382" y="4763"/>
                    <a:pt x="4275" y="4954"/>
                    <a:pt x="4096" y="5061"/>
                  </a:cubicBezTo>
                  <a:cubicBezTo>
                    <a:pt x="4037" y="5085"/>
                    <a:pt x="4013" y="5144"/>
                    <a:pt x="4013" y="5204"/>
                  </a:cubicBezTo>
                  <a:lnTo>
                    <a:pt x="4013" y="5608"/>
                  </a:lnTo>
                  <a:cubicBezTo>
                    <a:pt x="4013" y="5716"/>
                    <a:pt x="4084" y="5787"/>
                    <a:pt x="4192" y="5787"/>
                  </a:cubicBezTo>
                  <a:lnTo>
                    <a:pt x="5418" y="5787"/>
                  </a:lnTo>
                  <a:lnTo>
                    <a:pt x="5418" y="6847"/>
                  </a:lnTo>
                  <a:lnTo>
                    <a:pt x="5287" y="6847"/>
                  </a:lnTo>
                  <a:cubicBezTo>
                    <a:pt x="5108" y="6609"/>
                    <a:pt x="4823" y="6478"/>
                    <a:pt x="4549" y="6478"/>
                  </a:cubicBezTo>
                  <a:cubicBezTo>
                    <a:pt x="4025" y="6478"/>
                    <a:pt x="3608" y="6894"/>
                    <a:pt x="3608" y="7406"/>
                  </a:cubicBezTo>
                  <a:cubicBezTo>
                    <a:pt x="3608" y="7930"/>
                    <a:pt x="4025" y="8347"/>
                    <a:pt x="4549" y="8347"/>
                  </a:cubicBezTo>
                  <a:cubicBezTo>
                    <a:pt x="4846" y="8347"/>
                    <a:pt x="5120" y="8216"/>
                    <a:pt x="5287" y="7978"/>
                  </a:cubicBezTo>
                  <a:lnTo>
                    <a:pt x="5418" y="7978"/>
                  </a:lnTo>
                  <a:lnTo>
                    <a:pt x="5418" y="9037"/>
                  </a:lnTo>
                  <a:lnTo>
                    <a:pt x="3168" y="9037"/>
                  </a:lnTo>
                  <a:cubicBezTo>
                    <a:pt x="3072" y="9037"/>
                    <a:pt x="3001" y="9109"/>
                    <a:pt x="3001" y="9216"/>
                  </a:cubicBezTo>
                  <a:cubicBezTo>
                    <a:pt x="3001" y="9311"/>
                    <a:pt x="3072" y="9395"/>
                    <a:pt x="3168" y="9395"/>
                  </a:cubicBezTo>
                  <a:lnTo>
                    <a:pt x="6835" y="9395"/>
                  </a:lnTo>
                  <a:lnTo>
                    <a:pt x="6835" y="9526"/>
                  </a:lnTo>
                  <a:cubicBezTo>
                    <a:pt x="6597" y="9704"/>
                    <a:pt x="6466" y="9990"/>
                    <a:pt x="6466" y="10264"/>
                  </a:cubicBezTo>
                  <a:cubicBezTo>
                    <a:pt x="6466" y="10788"/>
                    <a:pt x="6882" y="11204"/>
                    <a:pt x="7406" y="11204"/>
                  </a:cubicBezTo>
                  <a:cubicBezTo>
                    <a:pt x="7918" y="11204"/>
                    <a:pt x="8335" y="10788"/>
                    <a:pt x="8335" y="10264"/>
                  </a:cubicBezTo>
                  <a:cubicBezTo>
                    <a:pt x="8335" y="9966"/>
                    <a:pt x="8204" y="9692"/>
                    <a:pt x="7966" y="9526"/>
                  </a:cubicBezTo>
                  <a:lnTo>
                    <a:pt x="7966" y="9395"/>
                  </a:lnTo>
                  <a:lnTo>
                    <a:pt x="9204" y="9395"/>
                  </a:lnTo>
                  <a:cubicBezTo>
                    <a:pt x="9311" y="9395"/>
                    <a:pt x="9383" y="9311"/>
                    <a:pt x="9383" y="9216"/>
                  </a:cubicBezTo>
                  <a:lnTo>
                    <a:pt x="9383" y="8002"/>
                  </a:lnTo>
                  <a:lnTo>
                    <a:pt x="9383" y="7787"/>
                  </a:lnTo>
                  <a:lnTo>
                    <a:pt x="9383" y="5596"/>
                  </a:lnTo>
                  <a:lnTo>
                    <a:pt x="9383" y="4358"/>
                  </a:lnTo>
                  <a:lnTo>
                    <a:pt x="9514" y="4358"/>
                  </a:lnTo>
                  <a:cubicBezTo>
                    <a:pt x="9692" y="4596"/>
                    <a:pt x="9978" y="4727"/>
                    <a:pt x="10264" y="4727"/>
                  </a:cubicBezTo>
                  <a:cubicBezTo>
                    <a:pt x="10776" y="4727"/>
                    <a:pt x="11192" y="4311"/>
                    <a:pt x="11192" y="3799"/>
                  </a:cubicBezTo>
                  <a:cubicBezTo>
                    <a:pt x="11192" y="3287"/>
                    <a:pt x="10776" y="2858"/>
                    <a:pt x="10264" y="2858"/>
                  </a:cubicBezTo>
                  <a:cubicBezTo>
                    <a:pt x="9966" y="2858"/>
                    <a:pt x="9680" y="2989"/>
                    <a:pt x="9514" y="3227"/>
                  </a:cubicBezTo>
                  <a:lnTo>
                    <a:pt x="9383" y="3227"/>
                  </a:lnTo>
                  <a:lnTo>
                    <a:pt x="9383" y="2001"/>
                  </a:lnTo>
                  <a:cubicBezTo>
                    <a:pt x="9383" y="1894"/>
                    <a:pt x="9311" y="1822"/>
                    <a:pt x="9204" y="1822"/>
                  </a:cubicBezTo>
                  <a:lnTo>
                    <a:pt x="8609" y="1822"/>
                  </a:lnTo>
                  <a:cubicBezTo>
                    <a:pt x="8502" y="1822"/>
                    <a:pt x="8430" y="1894"/>
                    <a:pt x="8430" y="2001"/>
                  </a:cubicBezTo>
                  <a:cubicBezTo>
                    <a:pt x="8430" y="2096"/>
                    <a:pt x="8502" y="2179"/>
                    <a:pt x="8609" y="2179"/>
                  </a:cubicBezTo>
                  <a:lnTo>
                    <a:pt x="9026" y="2179"/>
                  </a:lnTo>
                  <a:lnTo>
                    <a:pt x="9026" y="3406"/>
                  </a:lnTo>
                  <a:cubicBezTo>
                    <a:pt x="9026" y="3513"/>
                    <a:pt x="9097" y="3584"/>
                    <a:pt x="9204" y="3584"/>
                  </a:cubicBezTo>
                  <a:lnTo>
                    <a:pt x="9609" y="3584"/>
                  </a:lnTo>
                  <a:cubicBezTo>
                    <a:pt x="9668" y="3584"/>
                    <a:pt x="9728" y="3561"/>
                    <a:pt x="9752" y="3501"/>
                  </a:cubicBezTo>
                  <a:cubicBezTo>
                    <a:pt x="9859" y="3322"/>
                    <a:pt x="10049" y="3215"/>
                    <a:pt x="10264" y="3215"/>
                  </a:cubicBezTo>
                  <a:cubicBezTo>
                    <a:pt x="10585" y="3215"/>
                    <a:pt x="10835" y="3489"/>
                    <a:pt x="10835" y="3799"/>
                  </a:cubicBezTo>
                  <a:cubicBezTo>
                    <a:pt x="10835" y="4120"/>
                    <a:pt x="10573" y="4382"/>
                    <a:pt x="10264" y="4382"/>
                  </a:cubicBezTo>
                  <a:cubicBezTo>
                    <a:pt x="10049" y="4382"/>
                    <a:pt x="9859" y="4275"/>
                    <a:pt x="9752" y="4096"/>
                  </a:cubicBezTo>
                  <a:cubicBezTo>
                    <a:pt x="9728" y="4037"/>
                    <a:pt x="9668" y="4001"/>
                    <a:pt x="9609" y="4001"/>
                  </a:cubicBezTo>
                  <a:lnTo>
                    <a:pt x="9204" y="4001"/>
                  </a:lnTo>
                  <a:cubicBezTo>
                    <a:pt x="9097" y="4001"/>
                    <a:pt x="9026" y="4084"/>
                    <a:pt x="9026" y="4180"/>
                  </a:cubicBezTo>
                  <a:lnTo>
                    <a:pt x="9026" y="5418"/>
                  </a:lnTo>
                  <a:lnTo>
                    <a:pt x="7787" y="5418"/>
                  </a:lnTo>
                  <a:cubicBezTo>
                    <a:pt x="7680" y="5418"/>
                    <a:pt x="7609" y="5489"/>
                    <a:pt x="7609" y="5596"/>
                  </a:cubicBezTo>
                  <a:lnTo>
                    <a:pt x="7609" y="6001"/>
                  </a:lnTo>
                  <a:cubicBezTo>
                    <a:pt x="7609" y="6061"/>
                    <a:pt x="7644" y="6120"/>
                    <a:pt x="7704" y="6144"/>
                  </a:cubicBezTo>
                  <a:cubicBezTo>
                    <a:pt x="7883" y="6251"/>
                    <a:pt x="7978" y="6442"/>
                    <a:pt x="7978" y="6656"/>
                  </a:cubicBezTo>
                  <a:cubicBezTo>
                    <a:pt x="7978" y="6978"/>
                    <a:pt x="7716" y="7240"/>
                    <a:pt x="7406" y="7240"/>
                  </a:cubicBezTo>
                  <a:cubicBezTo>
                    <a:pt x="7073" y="7240"/>
                    <a:pt x="6823" y="6966"/>
                    <a:pt x="6823" y="6656"/>
                  </a:cubicBezTo>
                  <a:cubicBezTo>
                    <a:pt x="6823" y="6442"/>
                    <a:pt x="6930" y="6251"/>
                    <a:pt x="7109" y="6144"/>
                  </a:cubicBezTo>
                  <a:cubicBezTo>
                    <a:pt x="7168" y="6120"/>
                    <a:pt x="7192" y="6061"/>
                    <a:pt x="7192" y="6001"/>
                  </a:cubicBezTo>
                  <a:lnTo>
                    <a:pt x="7192" y="5596"/>
                  </a:lnTo>
                  <a:cubicBezTo>
                    <a:pt x="7192" y="5489"/>
                    <a:pt x="7121" y="5418"/>
                    <a:pt x="7013" y="5418"/>
                  </a:cubicBezTo>
                  <a:lnTo>
                    <a:pt x="5775" y="5418"/>
                  </a:lnTo>
                  <a:lnTo>
                    <a:pt x="5775" y="4358"/>
                  </a:lnTo>
                  <a:lnTo>
                    <a:pt x="5918" y="4358"/>
                  </a:lnTo>
                  <a:cubicBezTo>
                    <a:pt x="6097" y="4596"/>
                    <a:pt x="6370" y="4739"/>
                    <a:pt x="6656" y="4739"/>
                  </a:cubicBezTo>
                  <a:cubicBezTo>
                    <a:pt x="7180" y="4739"/>
                    <a:pt x="7597" y="4323"/>
                    <a:pt x="7597" y="3799"/>
                  </a:cubicBezTo>
                  <a:cubicBezTo>
                    <a:pt x="7597" y="3275"/>
                    <a:pt x="7180" y="2858"/>
                    <a:pt x="6656" y="2858"/>
                  </a:cubicBezTo>
                  <a:cubicBezTo>
                    <a:pt x="6359" y="2858"/>
                    <a:pt x="6073" y="2989"/>
                    <a:pt x="5918" y="3227"/>
                  </a:cubicBezTo>
                  <a:lnTo>
                    <a:pt x="5775" y="3227"/>
                  </a:lnTo>
                  <a:lnTo>
                    <a:pt x="5775" y="2179"/>
                  </a:lnTo>
                  <a:lnTo>
                    <a:pt x="8025" y="2179"/>
                  </a:lnTo>
                  <a:cubicBezTo>
                    <a:pt x="8133" y="2179"/>
                    <a:pt x="8204" y="2096"/>
                    <a:pt x="8204" y="2001"/>
                  </a:cubicBezTo>
                  <a:cubicBezTo>
                    <a:pt x="8204" y="1894"/>
                    <a:pt x="8133" y="1822"/>
                    <a:pt x="8025" y="1822"/>
                  </a:cubicBezTo>
                  <a:lnTo>
                    <a:pt x="4370" y="1822"/>
                  </a:lnTo>
                  <a:lnTo>
                    <a:pt x="4370" y="1679"/>
                  </a:lnTo>
                  <a:cubicBezTo>
                    <a:pt x="4608" y="1501"/>
                    <a:pt x="4739" y="1227"/>
                    <a:pt x="4739" y="941"/>
                  </a:cubicBezTo>
                  <a:cubicBezTo>
                    <a:pt x="4739" y="417"/>
                    <a:pt x="4323" y="1"/>
                    <a:pt x="3799" y="1"/>
                  </a:cubicBezTo>
                  <a:close/>
                </a:path>
              </a:pathLst>
            </a:custGeom>
            <a:solidFill>
              <a:srgbClr val="6C6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BA6121B-39AA-3EFE-CA9B-C148D52E01E5}"/>
              </a:ext>
            </a:extLst>
          </p:cNvPr>
          <p:cNvGrpSpPr/>
          <p:nvPr/>
        </p:nvGrpSpPr>
        <p:grpSpPr>
          <a:xfrm>
            <a:off x="1309887" y="1921874"/>
            <a:ext cx="5020356" cy="601009"/>
            <a:chOff x="1101298" y="2918688"/>
            <a:chExt cx="5020356" cy="601009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D2FAF07A-C64F-4D5C-4A60-DF103FB71479}"/>
                </a:ext>
              </a:extLst>
            </p:cNvPr>
            <p:cNvSpPr/>
            <p:nvPr/>
          </p:nvSpPr>
          <p:spPr>
            <a:xfrm>
              <a:off x="1330718" y="3275414"/>
              <a:ext cx="244283" cy="244283"/>
            </a:xfrm>
            <a:prstGeom prst="ellipse">
              <a:avLst/>
            </a:prstGeom>
            <a:solidFill>
              <a:srgbClr val="BA0C2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702ECC7-D0EF-7ADA-A8C6-4B82183486E3}"/>
                </a:ext>
              </a:extLst>
            </p:cNvPr>
            <p:cNvSpPr txBox="1"/>
            <p:nvPr/>
          </p:nvSpPr>
          <p:spPr>
            <a:xfrm>
              <a:off x="1665541" y="2929430"/>
              <a:ext cx="445611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0" indent="0">
                <a:buNone/>
              </a:pPr>
              <a:r>
                <a:rPr lang="uk-UA" sz="1600" dirty="0">
                  <a:latin typeface="Times New Roman" panose="02020603050405020304" pitchFamily="18" charset="0"/>
                </a:rPr>
                <a:t>ФОП, ПП, ТОВ, АТ (до 250 працівників, до 50 млн євро річний оборот)</a:t>
              </a:r>
              <a:endParaRPr lang="ru-RU" sz="1600" dirty="0"/>
            </a:p>
          </p:txBody>
        </p:sp>
        <p:grpSp>
          <p:nvGrpSpPr>
            <p:cNvPr id="102" name="Google Shape;9598;p70">
              <a:extLst>
                <a:ext uri="{FF2B5EF4-FFF2-40B4-BE49-F238E27FC236}">
                  <a16:creationId xmlns:a16="http://schemas.microsoft.com/office/drawing/2014/main" id="{730E2556-FD13-39AE-9391-091A5755DA4D}"/>
                </a:ext>
              </a:extLst>
            </p:cNvPr>
            <p:cNvGrpSpPr/>
            <p:nvPr/>
          </p:nvGrpSpPr>
          <p:grpSpPr>
            <a:xfrm>
              <a:off x="1101298" y="2918688"/>
              <a:ext cx="478400" cy="600816"/>
              <a:chOff x="1333682" y="3344331"/>
              <a:chExt cx="305033" cy="383087"/>
            </a:xfrm>
            <a:solidFill>
              <a:srgbClr val="6C6463"/>
            </a:solidFill>
          </p:grpSpPr>
          <p:sp>
            <p:nvSpPr>
              <p:cNvPr id="103" name="Google Shape;9599;p70">
                <a:extLst>
                  <a:ext uri="{FF2B5EF4-FFF2-40B4-BE49-F238E27FC236}">
                    <a16:creationId xmlns:a16="http://schemas.microsoft.com/office/drawing/2014/main" id="{07E91977-D96D-617E-8E47-8C99AEB41B1E}"/>
                  </a:ext>
                </a:extLst>
              </p:cNvPr>
              <p:cNvSpPr/>
              <p:nvPr/>
            </p:nvSpPr>
            <p:spPr>
              <a:xfrm>
                <a:off x="1334065" y="3377332"/>
                <a:ext cx="270831" cy="350086"/>
              </a:xfrm>
              <a:custGeom>
                <a:avLst/>
                <a:gdLst/>
                <a:ahLst/>
                <a:cxnLst/>
                <a:rect l="l" t="t" r="r" b="b"/>
                <a:pathLst>
                  <a:path w="8502" h="10990" extrusionOk="0">
                    <a:moveTo>
                      <a:pt x="6502" y="0"/>
                    </a:moveTo>
                    <a:cubicBezTo>
                      <a:pt x="6406" y="0"/>
                      <a:pt x="6323" y="84"/>
                      <a:pt x="6323" y="191"/>
                    </a:cubicBezTo>
                    <a:cubicBezTo>
                      <a:pt x="6323" y="286"/>
                      <a:pt x="6406" y="369"/>
                      <a:pt x="6502" y="369"/>
                    </a:cubicBezTo>
                    <a:lnTo>
                      <a:pt x="7276" y="369"/>
                    </a:lnTo>
                    <a:cubicBezTo>
                      <a:pt x="7383" y="369"/>
                      <a:pt x="7454" y="441"/>
                      <a:pt x="7454" y="548"/>
                    </a:cubicBezTo>
                    <a:lnTo>
                      <a:pt x="7454" y="9490"/>
                    </a:lnTo>
                    <a:cubicBezTo>
                      <a:pt x="7454" y="9597"/>
                      <a:pt x="7383" y="9668"/>
                      <a:pt x="7276" y="9668"/>
                    </a:cubicBezTo>
                    <a:lnTo>
                      <a:pt x="537" y="9668"/>
                    </a:lnTo>
                    <a:cubicBezTo>
                      <a:pt x="429" y="9668"/>
                      <a:pt x="358" y="9597"/>
                      <a:pt x="358" y="9490"/>
                    </a:cubicBezTo>
                    <a:lnTo>
                      <a:pt x="358" y="8775"/>
                    </a:lnTo>
                    <a:cubicBezTo>
                      <a:pt x="358" y="8668"/>
                      <a:pt x="287" y="8597"/>
                      <a:pt x="179" y="8597"/>
                    </a:cubicBezTo>
                    <a:cubicBezTo>
                      <a:pt x="72" y="8597"/>
                      <a:pt x="1" y="8668"/>
                      <a:pt x="1" y="8775"/>
                    </a:cubicBezTo>
                    <a:lnTo>
                      <a:pt x="1" y="9490"/>
                    </a:lnTo>
                    <a:cubicBezTo>
                      <a:pt x="1" y="9787"/>
                      <a:pt x="239" y="10013"/>
                      <a:pt x="525" y="10013"/>
                    </a:cubicBezTo>
                    <a:lnTo>
                      <a:pt x="703" y="10013"/>
                    </a:lnTo>
                    <a:lnTo>
                      <a:pt x="703" y="10466"/>
                    </a:lnTo>
                    <a:cubicBezTo>
                      <a:pt x="703" y="10763"/>
                      <a:pt x="941" y="10990"/>
                      <a:pt x="1227" y="10990"/>
                    </a:cubicBezTo>
                    <a:lnTo>
                      <a:pt x="7966" y="10990"/>
                    </a:lnTo>
                    <a:cubicBezTo>
                      <a:pt x="8264" y="10990"/>
                      <a:pt x="8490" y="10752"/>
                      <a:pt x="8490" y="10466"/>
                    </a:cubicBezTo>
                    <a:lnTo>
                      <a:pt x="8490" y="10252"/>
                    </a:lnTo>
                    <a:cubicBezTo>
                      <a:pt x="8490" y="10144"/>
                      <a:pt x="8407" y="10073"/>
                      <a:pt x="8311" y="10073"/>
                    </a:cubicBezTo>
                    <a:cubicBezTo>
                      <a:pt x="8204" y="10073"/>
                      <a:pt x="8133" y="10144"/>
                      <a:pt x="8133" y="10252"/>
                    </a:cubicBezTo>
                    <a:lnTo>
                      <a:pt x="8133" y="10466"/>
                    </a:lnTo>
                    <a:cubicBezTo>
                      <a:pt x="8133" y="10573"/>
                      <a:pt x="8049" y="10644"/>
                      <a:pt x="7954" y="10644"/>
                    </a:cubicBezTo>
                    <a:lnTo>
                      <a:pt x="1203" y="10644"/>
                    </a:lnTo>
                    <a:cubicBezTo>
                      <a:pt x="1108" y="10644"/>
                      <a:pt x="1025" y="10573"/>
                      <a:pt x="1025" y="10466"/>
                    </a:cubicBezTo>
                    <a:lnTo>
                      <a:pt x="1025" y="10013"/>
                    </a:lnTo>
                    <a:lnTo>
                      <a:pt x="7264" y="10013"/>
                    </a:lnTo>
                    <a:cubicBezTo>
                      <a:pt x="7561" y="10013"/>
                      <a:pt x="7788" y="9775"/>
                      <a:pt x="7788" y="9490"/>
                    </a:cubicBezTo>
                    <a:lnTo>
                      <a:pt x="7788" y="1358"/>
                    </a:lnTo>
                    <a:lnTo>
                      <a:pt x="7966" y="1358"/>
                    </a:lnTo>
                    <a:cubicBezTo>
                      <a:pt x="8061" y="1358"/>
                      <a:pt x="8145" y="1441"/>
                      <a:pt x="8145" y="1536"/>
                    </a:cubicBezTo>
                    <a:lnTo>
                      <a:pt x="8145" y="9501"/>
                    </a:lnTo>
                    <a:cubicBezTo>
                      <a:pt x="8145" y="9573"/>
                      <a:pt x="8228" y="9656"/>
                      <a:pt x="8323" y="9656"/>
                    </a:cubicBezTo>
                    <a:cubicBezTo>
                      <a:pt x="8430" y="9656"/>
                      <a:pt x="8502" y="9573"/>
                      <a:pt x="8502" y="9478"/>
                    </a:cubicBezTo>
                    <a:lnTo>
                      <a:pt x="8502" y="1512"/>
                    </a:lnTo>
                    <a:cubicBezTo>
                      <a:pt x="8502" y="1215"/>
                      <a:pt x="8264" y="988"/>
                      <a:pt x="7978" y="988"/>
                    </a:cubicBezTo>
                    <a:lnTo>
                      <a:pt x="7799" y="988"/>
                    </a:lnTo>
                    <a:lnTo>
                      <a:pt x="7799" y="524"/>
                    </a:lnTo>
                    <a:cubicBezTo>
                      <a:pt x="7799" y="226"/>
                      <a:pt x="7561" y="0"/>
                      <a:pt x="727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4" name="Google Shape;9600;p70">
                <a:extLst>
                  <a:ext uri="{FF2B5EF4-FFF2-40B4-BE49-F238E27FC236}">
                    <a16:creationId xmlns:a16="http://schemas.microsoft.com/office/drawing/2014/main" id="{AE070D4E-BB07-0615-1987-9E3724FC2DB9}"/>
                  </a:ext>
                </a:extLst>
              </p:cNvPr>
              <p:cNvSpPr/>
              <p:nvPr/>
            </p:nvSpPr>
            <p:spPr>
              <a:xfrm>
                <a:off x="1333682" y="3344331"/>
                <a:ext cx="189697" cy="292461"/>
              </a:xfrm>
              <a:custGeom>
                <a:avLst/>
                <a:gdLst/>
                <a:ahLst/>
                <a:cxnLst/>
                <a:rect l="l" t="t" r="r" b="b"/>
                <a:pathLst>
                  <a:path w="5955" h="9181" extrusionOk="0">
                    <a:moveTo>
                      <a:pt x="2430" y="370"/>
                    </a:moveTo>
                    <a:cubicBezTo>
                      <a:pt x="2489" y="370"/>
                      <a:pt x="2549" y="429"/>
                      <a:pt x="2549" y="489"/>
                    </a:cubicBezTo>
                    <a:lnTo>
                      <a:pt x="2549" y="727"/>
                    </a:lnTo>
                    <a:lnTo>
                      <a:pt x="1858" y="727"/>
                    </a:lnTo>
                    <a:lnTo>
                      <a:pt x="1858" y="489"/>
                    </a:lnTo>
                    <a:cubicBezTo>
                      <a:pt x="1858" y="429"/>
                      <a:pt x="1918" y="370"/>
                      <a:pt x="1977" y="370"/>
                    </a:cubicBezTo>
                    <a:close/>
                    <a:moveTo>
                      <a:pt x="3037" y="1072"/>
                    </a:moveTo>
                    <a:cubicBezTo>
                      <a:pt x="3120" y="1072"/>
                      <a:pt x="3216" y="1143"/>
                      <a:pt x="3216" y="1251"/>
                    </a:cubicBezTo>
                    <a:lnTo>
                      <a:pt x="3216" y="1953"/>
                    </a:lnTo>
                    <a:lnTo>
                      <a:pt x="1215" y="1953"/>
                    </a:lnTo>
                    <a:lnTo>
                      <a:pt x="1215" y="1251"/>
                    </a:lnTo>
                    <a:cubicBezTo>
                      <a:pt x="1203" y="1167"/>
                      <a:pt x="1299" y="1072"/>
                      <a:pt x="1382" y="1072"/>
                    </a:cubicBezTo>
                    <a:close/>
                    <a:moveTo>
                      <a:pt x="1977" y="0"/>
                    </a:moveTo>
                    <a:cubicBezTo>
                      <a:pt x="1727" y="0"/>
                      <a:pt x="1501" y="203"/>
                      <a:pt x="1501" y="477"/>
                    </a:cubicBezTo>
                    <a:lnTo>
                      <a:pt x="1501" y="715"/>
                    </a:lnTo>
                    <a:lnTo>
                      <a:pt x="1370" y="715"/>
                    </a:lnTo>
                    <a:cubicBezTo>
                      <a:pt x="1156" y="715"/>
                      <a:pt x="977" y="834"/>
                      <a:pt x="894" y="1012"/>
                    </a:cubicBezTo>
                    <a:lnTo>
                      <a:pt x="525" y="1012"/>
                    </a:lnTo>
                    <a:cubicBezTo>
                      <a:pt x="227" y="1012"/>
                      <a:pt x="1" y="1251"/>
                      <a:pt x="1" y="1536"/>
                    </a:cubicBezTo>
                    <a:lnTo>
                      <a:pt x="1" y="8990"/>
                    </a:lnTo>
                    <a:cubicBezTo>
                      <a:pt x="13" y="9109"/>
                      <a:pt x="84" y="9180"/>
                      <a:pt x="191" y="9180"/>
                    </a:cubicBezTo>
                    <a:cubicBezTo>
                      <a:pt x="299" y="9180"/>
                      <a:pt x="370" y="9109"/>
                      <a:pt x="370" y="9002"/>
                    </a:cubicBezTo>
                    <a:lnTo>
                      <a:pt x="370" y="1548"/>
                    </a:lnTo>
                    <a:cubicBezTo>
                      <a:pt x="370" y="1441"/>
                      <a:pt x="441" y="1370"/>
                      <a:pt x="549" y="1370"/>
                    </a:cubicBezTo>
                    <a:lnTo>
                      <a:pt x="858" y="1370"/>
                    </a:lnTo>
                    <a:lnTo>
                      <a:pt x="858" y="1965"/>
                    </a:lnTo>
                    <a:cubicBezTo>
                      <a:pt x="858" y="2144"/>
                      <a:pt x="1013" y="2310"/>
                      <a:pt x="1203" y="2310"/>
                    </a:cubicBezTo>
                    <a:lnTo>
                      <a:pt x="3228" y="2310"/>
                    </a:lnTo>
                    <a:cubicBezTo>
                      <a:pt x="3406" y="2310"/>
                      <a:pt x="3573" y="2155"/>
                      <a:pt x="3573" y="1965"/>
                    </a:cubicBezTo>
                    <a:lnTo>
                      <a:pt x="3573" y="1370"/>
                    </a:lnTo>
                    <a:lnTo>
                      <a:pt x="5775" y="1370"/>
                    </a:lnTo>
                    <a:cubicBezTo>
                      <a:pt x="5883" y="1370"/>
                      <a:pt x="5954" y="1298"/>
                      <a:pt x="5954" y="1191"/>
                    </a:cubicBezTo>
                    <a:cubicBezTo>
                      <a:pt x="5954" y="1084"/>
                      <a:pt x="5883" y="1012"/>
                      <a:pt x="5775" y="1012"/>
                    </a:cubicBezTo>
                    <a:lnTo>
                      <a:pt x="3513" y="1012"/>
                    </a:lnTo>
                    <a:cubicBezTo>
                      <a:pt x="3418" y="834"/>
                      <a:pt x="3239" y="715"/>
                      <a:pt x="3037" y="715"/>
                    </a:cubicBezTo>
                    <a:lnTo>
                      <a:pt x="2906" y="715"/>
                    </a:lnTo>
                    <a:lnTo>
                      <a:pt x="2906" y="477"/>
                    </a:lnTo>
                    <a:cubicBezTo>
                      <a:pt x="2906" y="227"/>
                      <a:pt x="2692" y="0"/>
                      <a:pt x="24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9601;p70">
                <a:extLst>
                  <a:ext uri="{FF2B5EF4-FFF2-40B4-BE49-F238E27FC236}">
                    <a16:creationId xmlns:a16="http://schemas.microsoft.com/office/drawing/2014/main" id="{154392C8-9833-6E62-A61B-6A8361569D2F}"/>
                  </a:ext>
                </a:extLst>
              </p:cNvPr>
              <p:cNvSpPr/>
              <p:nvPr/>
            </p:nvSpPr>
            <p:spPr>
              <a:xfrm>
                <a:off x="1444060" y="3469488"/>
                <a:ext cx="100917" cy="11404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58" extrusionOk="0">
                    <a:moveTo>
                      <a:pt x="179" y="0"/>
                    </a:moveTo>
                    <a:cubicBezTo>
                      <a:pt x="72" y="0"/>
                      <a:pt x="1" y="72"/>
                      <a:pt x="1" y="179"/>
                    </a:cubicBezTo>
                    <a:cubicBezTo>
                      <a:pt x="1" y="286"/>
                      <a:pt x="72" y="358"/>
                      <a:pt x="179" y="358"/>
                    </a:cubicBezTo>
                    <a:lnTo>
                      <a:pt x="2989" y="358"/>
                    </a:lnTo>
                    <a:cubicBezTo>
                      <a:pt x="3096" y="358"/>
                      <a:pt x="3168" y="286"/>
                      <a:pt x="3168" y="179"/>
                    </a:cubicBezTo>
                    <a:cubicBezTo>
                      <a:pt x="3168" y="72"/>
                      <a:pt x="3084" y="0"/>
                      <a:pt x="298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9602;p70">
                <a:extLst>
                  <a:ext uri="{FF2B5EF4-FFF2-40B4-BE49-F238E27FC236}">
                    <a16:creationId xmlns:a16="http://schemas.microsoft.com/office/drawing/2014/main" id="{8FF1BD28-C43E-7999-2EBE-BF2304D195D4}"/>
                  </a:ext>
                </a:extLst>
              </p:cNvPr>
              <p:cNvSpPr/>
              <p:nvPr/>
            </p:nvSpPr>
            <p:spPr>
              <a:xfrm>
                <a:off x="1444060" y="3493762"/>
                <a:ext cx="100917" cy="11404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58" extrusionOk="0">
                    <a:moveTo>
                      <a:pt x="179" y="0"/>
                    </a:moveTo>
                    <a:cubicBezTo>
                      <a:pt x="72" y="0"/>
                      <a:pt x="1" y="72"/>
                      <a:pt x="1" y="179"/>
                    </a:cubicBezTo>
                    <a:cubicBezTo>
                      <a:pt x="1" y="286"/>
                      <a:pt x="72" y="358"/>
                      <a:pt x="179" y="358"/>
                    </a:cubicBezTo>
                    <a:lnTo>
                      <a:pt x="2989" y="358"/>
                    </a:lnTo>
                    <a:cubicBezTo>
                      <a:pt x="3096" y="358"/>
                      <a:pt x="3168" y="286"/>
                      <a:pt x="3168" y="179"/>
                    </a:cubicBezTo>
                    <a:cubicBezTo>
                      <a:pt x="3168" y="72"/>
                      <a:pt x="3084" y="0"/>
                      <a:pt x="298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7" name="Google Shape;9603;p70">
                <a:extLst>
                  <a:ext uri="{FF2B5EF4-FFF2-40B4-BE49-F238E27FC236}">
                    <a16:creationId xmlns:a16="http://schemas.microsoft.com/office/drawing/2014/main" id="{7B8918A7-66EE-FF1C-8DFE-3691D41DD182}"/>
                  </a:ext>
                </a:extLst>
              </p:cNvPr>
              <p:cNvSpPr/>
              <p:nvPr/>
            </p:nvSpPr>
            <p:spPr>
              <a:xfrm>
                <a:off x="1444060" y="3541927"/>
                <a:ext cx="100917" cy="11404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58" extrusionOk="0">
                    <a:moveTo>
                      <a:pt x="179" y="1"/>
                    </a:moveTo>
                    <a:cubicBezTo>
                      <a:pt x="72" y="1"/>
                      <a:pt x="1" y="84"/>
                      <a:pt x="1" y="179"/>
                    </a:cubicBezTo>
                    <a:cubicBezTo>
                      <a:pt x="1" y="286"/>
                      <a:pt x="72" y="358"/>
                      <a:pt x="179" y="358"/>
                    </a:cubicBezTo>
                    <a:lnTo>
                      <a:pt x="2989" y="358"/>
                    </a:lnTo>
                    <a:cubicBezTo>
                      <a:pt x="3096" y="358"/>
                      <a:pt x="3168" y="286"/>
                      <a:pt x="3168" y="179"/>
                    </a:cubicBezTo>
                    <a:cubicBezTo>
                      <a:pt x="3168" y="84"/>
                      <a:pt x="3084" y="1"/>
                      <a:pt x="29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9604;p70">
                <a:extLst>
                  <a:ext uri="{FF2B5EF4-FFF2-40B4-BE49-F238E27FC236}">
                    <a16:creationId xmlns:a16="http://schemas.microsoft.com/office/drawing/2014/main" id="{D9EDEA22-FB4F-296B-D01C-82E07C7F7B96}"/>
                  </a:ext>
                </a:extLst>
              </p:cNvPr>
              <p:cNvSpPr/>
              <p:nvPr/>
            </p:nvSpPr>
            <p:spPr>
              <a:xfrm>
                <a:off x="1537798" y="3515039"/>
                <a:ext cx="100917" cy="11404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58" extrusionOk="0">
                    <a:moveTo>
                      <a:pt x="179" y="1"/>
                    </a:moveTo>
                    <a:cubicBezTo>
                      <a:pt x="72" y="1"/>
                      <a:pt x="1" y="72"/>
                      <a:pt x="1" y="179"/>
                    </a:cubicBezTo>
                    <a:cubicBezTo>
                      <a:pt x="1" y="286"/>
                      <a:pt x="72" y="358"/>
                      <a:pt x="179" y="358"/>
                    </a:cubicBezTo>
                    <a:lnTo>
                      <a:pt x="2989" y="358"/>
                    </a:lnTo>
                    <a:cubicBezTo>
                      <a:pt x="3096" y="358"/>
                      <a:pt x="3168" y="286"/>
                      <a:pt x="3168" y="179"/>
                    </a:cubicBezTo>
                    <a:cubicBezTo>
                      <a:pt x="3168" y="72"/>
                      <a:pt x="3084" y="1"/>
                      <a:pt x="29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9605;p70">
                <a:extLst>
                  <a:ext uri="{FF2B5EF4-FFF2-40B4-BE49-F238E27FC236}">
                    <a16:creationId xmlns:a16="http://schemas.microsoft.com/office/drawing/2014/main" id="{4105F6F0-DEEA-ABA4-1344-0AF3947F3740}"/>
                  </a:ext>
                </a:extLst>
              </p:cNvPr>
              <p:cNvSpPr/>
              <p:nvPr/>
            </p:nvSpPr>
            <p:spPr>
              <a:xfrm>
                <a:off x="1444060" y="3614747"/>
                <a:ext cx="100917" cy="11404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58" extrusionOk="0">
                    <a:moveTo>
                      <a:pt x="179" y="1"/>
                    </a:moveTo>
                    <a:cubicBezTo>
                      <a:pt x="72" y="1"/>
                      <a:pt x="1" y="72"/>
                      <a:pt x="1" y="179"/>
                    </a:cubicBezTo>
                    <a:cubicBezTo>
                      <a:pt x="1" y="274"/>
                      <a:pt x="72" y="358"/>
                      <a:pt x="179" y="358"/>
                    </a:cubicBezTo>
                    <a:lnTo>
                      <a:pt x="2989" y="358"/>
                    </a:lnTo>
                    <a:cubicBezTo>
                      <a:pt x="3096" y="358"/>
                      <a:pt x="3168" y="274"/>
                      <a:pt x="3168" y="179"/>
                    </a:cubicBezTo>
                    <a:cubicBezTo>
                      <a:pt x="3168" y="72"/>
                      <a:pt x="3084" y="1"/>
                      <a:pt x="29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9606;p70">
                <a:extLst>
                  <a:ext uri="{FF2B5EF4-FFF2-40B4-BE49-F238E27FC236}">
                    <a16:creationId xmlns:a16="http://schemas.microsoft.com/office/drawing/2014/main" id="{17806428-EA96-9DDB-E9F8-B10556491710}"/>
                  </a:ext>
                </a:extLst>
              </p:cNvPr>
              <p:cNvSpPr/>
              <p:nvPr/>
            </p:nvSpPr>
            <p:spPr>
              <a:xfrm>
                <a:off x="1444060" y="3638256"/>
                <a:ext cx="100917" cy="11404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58" extrusionOk="0">
                    <a:moveTo>
                      <a:pt x="179" y="1"/>
                    </a:moveTo>
                    <a:cubicBezTo>
                      <a:pt x="72" y="1"/>
                      <a:pt x="1" y="72"/>
                      <a:pt x="1" y="179"/>
                    </a:cubicBezTo>
                    <a:cubicBezTo>
                      <a:pt x="1" y="287"/>
                      <a:pt x="72" y="358"/>
                      <a:pt x="179" y="358"/>
                    </a:cubicBezTo>
                    <a:lnTo>
                      <a:pt x="2989" y="358"/>
                    </a:lnTo>
                    <a:cubicBezTo>
                      <a:pt x="3096" y="358"/>
                      <a:pt x="3168" y="287"/>
                      <a:pt x="3168" y="179"/>
                    </a:cubicBezTo>
                    <a:cubicBezTo>
                      <a:pt x="3168" y="72"/>
                      <a:pt x="3084" y="1"/>
                      <a:pt x="29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9607;p70">
                <a:extLst>
                  <a:ext uri="{FF2B5EF4-FFF2-40B4-BE49-F238E27FC236}">
                    <a16:creationId xmlns:a16="http://schemas.microsoft.com/office/drawing/2014/main" id="{A586D5D6-84FA-9267-4EEA-AD4BC997BF09}"/>
                  </a:ext>
                </a:extLst>
              </p:cNvPr>
              <p:cNvSpPr/>
              <p:nvPr/>
            </p:nvSpPr>
            <p:spPr>
              <a:xfrm>
                <a:off x="1518152" y="3416004"/>
                <a:ext cx="70208" cy="57084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792" extrusionOk="0">
                    <a:moveTo>
                      <a:pt x="1417" y="387"/>
                    </a:moveTo>
                    <a:lnTo>
                      <a:pt x="1417" y="470"/>
                    </a:lnTo>
                    <a:lnTo>
                      <a:pt x="1072" y="768"/>
                    </a:lnTo>
                    <a:lnTo>
                      <a:pt x="905" y="589"/>
                    </a:lnTo>
                    <a:cubicBezTo>
                      <a:pt x="873" y="544"/>
                      <a:pt x="823" y="523"/>
                      <a:pt x="773" y="523"/>
                    </a:cubicBezTo>
                    <a:cubicBezTo>
                      <a:pt x="731" y="523"/>
                      <a:pt x="688" y="538"/>
                      <a:pt x="655" y="566"/>
                    </a:cubicBezTo>
                    <a:cubicBezTo>
                      <a:pt x="584" y="625"/>
                      <a:pt x="584" y="744"/>
                      <a:pt x="632" y="827"/>
                    </a:cubicBezTo>
                    <a:lnTo>
                      <a:pt x="917" y="1125"/>
                    </a:lnTo>
                    <a:cubicBezTo>
                      <a:pt x="953" y="1161"/>
                      <a:pt x="989" y="1185"/>
                      <a:pt x="1048" y="1185"/>
                    </a:cubicBezTo>
                    <a:cubicBezTo>
                      <a:pt x="1096" y="1185"/>
                      <a:pt x="1132" y="1161"/>
                      <a:pt x="1167" y="1137"/>
                    </a:cubicBezTo>
                    <a:lnTo>
                      <a:pt x="1429" y="923"/>
                    </a:lnTo>
                    <a:lnTo>
                      <a:pt x="1417" y="1447"/>
                    </a:lnTo>
                    <a:lnTo>
                      <a:pt x="358" y="1447"/>
                    </a:lnTo>
                    <a:lnTo>
                      <a:pt x="358" y="387"/>
                    </a:lnTo>
                    <a:close/>
                    <a:moveTo>
                      <a:pt x="2007" y="1"/>
                    </a:moveTo>
                    <a:cubicBezTo>
                      <a:pt x="1966" y="1"/>
                      <a:pt x="1925" y="17"/>
                      <a:pt x="1894" y="54"/>
                    </a:cubicBezTo>
                    <a:lnTo>
                      <a:pt x="1727" y="185"/>
                    </a:lnTo>
                    <a:cubicBezTo>
                      <a:pt x="1679" y="89"/>
                      <a:pt x="1596" y="30"/>
                      <a:pt x="1489" y="30"/>
                    </a:cubicBezTo>
                    <a:lnTo>
                      <a:pt x="263" y="30"/>
                    </a:lnTo>
                    <a:cubicBezTo>
                      <a:pt x="120" y="30"/>
                      <a:pt x="1" y="149"/>
                      <a:pt x="1" y="304"/>
                    </a:cubicBezTo>
                    <a:lnTo>
                      <a:pt x="1" y="1518"/>
                    </a:lnTo>
                    <a:cubicBezTo>
                      <a:pt x="1" y="1673"/>
                      <a:pt x="120" y="1792"/>
                      <a:pt x="263" y="1792"/>
                    </a:cubicBezTo>
                    <a:lnTo>
                      <a:pt x="1489" y="1792"/>
                    </a:lnTo>
                    <a:cubicBezTo>
                      <a:pt x="1632" y="1792"/>
                      <a:pt x="1751" y="1673"/>
                      <a:pt x="1751" y="1518"/>
                    </a:cubicBezTo>
                    <a:lnTo>
                      <a:pt x="1751" y="613"/>
                    </a:lnTo>
                    <a:lnTo>
                      <a:pt x="2108" y="304"/>
                    </a:lnTo>
                    <a:cubicBezTo>
                      <a:pt x="2203" y="256"/>
                      <a:pt x="2203" y="137"/>
                      <a:pt x="2144" y="65"/>
                    </a:cubicBezTo>
                    <a:cubicBezTo>
                      <a:pt x="2111" y="26"/>
                      <a:pt x="2059" y="1"/>
                      <a:pt x="200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9608;p70">
                <a:extLst>
                  <a:ext uri="{FF2B5EF4-FFF2-40B4-BE49-F238E27FC236}">
                    <a16:creationId xmlns:a16="http://schemas.microsoft.com/office/drawing/2014/main" id="{CF275D50-7B85-8173-6F1B-DC13EF8A36AF}"/>
                  </a:ext>
                </a:extLst>
              </p:cNvPr>
              <p:cNvSpPr/>
              <p:nvPr/>
            </p:nvSpPr>
            <p:spPr>
              <a:xfrm>
                <a:off x="1371622" y="3532434"/>
                <a:ext cx="70208" cy="56543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775" extrusionOk="0">
                    <a:moveTo>
                      <a:pt x="1417" y="382"/>
                    </a:moveTo>
                    <a:lnTo>
                      <a:pt x="1417" y="465"/>
                    </a:lnTo>
                    <a:lnTo>
                      <a:pt x="1072" y="763"/>
                    </a:lnTo>
                    <a:lnTo>
                      <a:pt x="905" y="584"/>
                    </a:lnTo>
                    <a:cubicBezTo>
                      <a:pt x="874" y="547"/>
                      <a:pt x="827" y="529"/>
                      <a:pt x="779" y="529"/>
                    </a:cubicBezTo>
                    <a:cubicBezTo>
                      <a:pt x="734" y="529"/>
                      <a:pt x="690" y="544"/>
                      <a:pt x="655" y="572"/>
                    </a:cubicBezTo>
                    <a:cubicBezTo>
                      <a:pt x="584" y="632"/>
                      <a:pt x="584" y="751"/>
                      <a:pt x="632" y="822"/>
                    </a:cubicBezTo>
                    <a:lnTo>
                      <a:pt x="917" y="1120"/>
                    </a:lnTo>
                    <a:cubicBezTo>
                      <a:pt x="953" y="1168"/>
                      <a:pt x="989" y="1180"/>
                      <a:pt x="1048" y="1180"/>
                    </a:cubicBezTo>
                    <a:cubicBezTo>
                      <a:pt x="1096" y="1180"/>
                      <a:pt x="1132" y="1168"/>
                      <a:pt x="1167" y="1132"/>
                    </a:cubicBezTo>
                    <a:lnTo>
                      <a:pt x="1429" y="930"/>
                    </a:lnTo>
                    <a:lnTo>
                      <a:pt x="1417" y="1430"/>
                    </a:lnTo>
                    <a:lnTo>
                      <a:pt x="358" y="1430"/>
                    </a:lnTo>
                    <a:lnTo>
                      <a:pt x="358" y="382"/>
                    </a:lnTo>
                    <a:close/>
                    <a:moveTo>
                      <a:pt x="2012" y="1"/>
                    </a:moveTo>
                    <a:cubicBezTo>
                      <a:pt x="1969" y="1"/>
                      <a:pt x="1926" y="16"/>
                      <a:pt x="1894" y="49"/>
                    </a:cubicBezTo>
                    <a:lnTo>
                      <a:pt x="1727" y="180"/>
                    </a:lnTo>
                    <a:cubicBezTo>
                      <a:pt x="1679" y="96"/>
                      <a:pt x="1596" y="13"/>
                      <a:pt x="1489" y="13"/>
                    </a:cubicBezTo>
                    <a:lnTo>
                      <a:pt x="263" y="13"/>
                    </a:lnTo>
                    <a:cubicBezTo>
                      <a:pt x="120" y="13"/>
                      <a:pt x="1" y="132"/>
                      <a:pt x="1" y="287"/>
                    </a:cubicBezTo>
                    <a:lnTo>
                      <a:pt x="1" y="1501"/>
                    </a:lnTo>
                    <a:cubicBezTo>
                      <a:pt x="1" y="1656"/>
                      <a:pt x="120" y="1775"/>
                      <a:pt x="263" y="1775"/>
                    </a:cubicBezTo>
                    <a:lnTo>
                      <a:pt x="1489" y="1775"/>
                    </a:lnTo>
                    <a:cubicBezTo>
                      <a:pt x="1632" y="1775"/>
                      <a:pt x="1751" y="1656"/>
                      <a:pt x="1751" y="1501"/>
                    </a:cubicBezTo>
                    <a:lnTo>
                      <a:pt x="1751" y="608"/>
                    </a:lnTo>
                    <a:lnTo>
                      <a:pt x="2108" y="299"/>
                    </a:lnTo>
                    <a:cubicBezTo>
                      <a:pt x="2203" y="239"/>
                      <a:pt x="2203" y="144"/>
                      <a:pt x="2144" y="60"/>
                    </a:cubicBezTo>
                    <a:cubicBezTo>
                      <a:pt x="2111" y="22"/>
                      <a:pt x="2062" y="1"/>
                      <a:pt x="201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9609;p70">
                <a:extLst>
                  <a:ext uri="{FF2B5EF4-FFF2-40B4-BE49-F238E27FC236}">
                    <a16:creationId xmlns:a16="http://schemas.microsoft.com/office/drawing/2014/main" id="{E3E26118-91F4-1213-E2F5-CFDB7E329DD9}"/>
                  </a:ext>
                </a:extLst>
              </p:cNvPr>
              <p:cNvSpPr/>
              <p:nvPr/>
            </p:nvSpPr>
            <p:spPr>
              <a:xfrm>
                <a:off x="1371622" y="3605254"/>
                <a:ext cx="70208" cy="5581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752" extrusionOk="0">
                    <a:moveTo>
                      <a:pt x="1417" y="358"/>
                    </a:moveTo>
                    <a:lnTo>
                      <a:pt x="1417" y="489"/>
                    </a:lnTo>
                    <a:lnTo>
                      <a:pt x="1072" y="787"/>
                    </a:lnTo>
                    <a:lnTo>
                      <a:pt x="905" y="608"/>
                    </a:lnTo>
                    <a:cubicBezTo>
                      <a:pt x="874" y="571"/>
                      <a:pt x="827" y="553"/>
                      <a:pt x="779" y="553"/>
                    </a:cubicBezTo>
                    <a:cubicBezTo>
                      <a:pt x="734" y="553"/>
                      <a:pt x="690" y="568"/>
                      <a:pt x="655" y="596"/>
                    </a:cubicBezTo>
                    <a:cubicBezTo>
                      <a:pt x="584" y="644"/>
                      <a:pt x="584" y="775"/>
                      <a:pt x="632" y="846"/>
                    </a:cubicBezTo>
                    <a:lnTo>
                      <a:pt x="917" y="1144"/>
                    </a:lnTo>
                    <a:cubicBezTo>
                      <a:pt x="953" y="1192"/>
                      <a:pt x="989" y="1203"/>
                      <a:pt x="1048" y="1203"/>
                    </a:cubicBezTo>
                    <a:cubicBezTo>
                      <a:pt x="1096" y="1203"/>
                      <a:pt x="1132" y="1192"/>
                      <a:pt x="1167" y="1156"/>
                    </a:cubicBezTo>
                    <a:lnTo>
                      <a:pt x="1429" y="953"/>
                    </a:lnTo>
                    <a:lnTo>
                      <a:pt x="1417" y="1406"/>
                    </a:lnTo>
                    <a:lnTo>
                      <a:pt x="358" y="1406"/>
                    </a:lnTo>
                    <a:lnTo>
                      <a:pt x="358" y="358"/>
                    </a:lnTo>
                    <a:close/>
                    <a:moveTo>
                      <a:pt x="263" y="1"/>
                    </a:moveTo>
                    <a:cubicBezTo>
                      <a:pt x="120" y="1"/>
                      <a:pt x="1" y="120"/>
                      <a:pt x="1" y="263"/>
                    </a:cubicBezTo>
                    <a:lnTo>
                      <a:pt x="1" y="1489"/>
                    </a:lnTo>
                    <a:cubicBezTo>
                      <a:pt x="1" y="1632"/>
                      <a:pt x="120" y="1751"/>
                      <a:pt x="263" y="1751"/>
                    </a:cubicBezTo>
                    <a:lnTo>
                      <a:pt x="1489" y="1751"/>
                    </a:lnTo>
                    <a:cubicBezTo>
                      <a:pt x="1632" y="1751"/>
                      <a:pt x="1751" y="1632"/>
                      <a:pt x="1751" y="1489"/>
                    </a:cubicBezTo>
                    <a:lnTo>
                      <a:pt x="1751" y="632"/>
                    </a:lnTo>
                    <a:lnTo>
                      <a:pt x="2108" y="322"/>
                    </a:lnTo>
                    <a:cubicBezTo>
                      <a:pt x="2191" y="263"/>
                      <a:pt x="2203" y="144"/>
                      <a:pt x="2132" y="72"/>
                    </a:cubicBezTo>
                    <a:cubicBezTo>
                      <a:pt x="2107" y="47"/>
                      <a:pt x="2062" y="32"/>
                      <a:pt x="2014" y="32"/>
                    </a:cubicBezTo>
                    <a:cubicBezTo>
                      <a:pt x="1972" y="32"/>
                      <a:pt x="1927" y="44"/>
                      <a:pt x="1894" y="72"/>
                    </a:cubicBezTo>
                    <a:lnTo>
                      <a:pt x="1739" y="191"/>
                    </a:lnTo>
                    <a:cubicBezTo>
                      <a:pt x="1715" y="84"/>
                      <a:pt x="1608" y="1"/>
                      <a:pt x="14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277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3b4f0a4c1b_0_0"/>
          <p:cNvSpPr txBox="1">
            <a:spLocks noGrp="1"/>
          </p:cNvSpPr>
          <p:nvPr>
            <p:ph type="title"/>
          </p:nvPr>
        </p:nvSpPr>
        <p:spPr>
          <a:xfrm>
            <a:off x="914405" y="470525"/>
            <a:ext cx="10363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SzPts val="2800"/>
              <a:buFont typeface="Arial"/>
              <a:buNone/>
            </a:pPr>
            <a:r>
              <a:rPr lang="uk-UA" dirty="0"/>
              <a:t>Річний програмний запит (РПЗ) 2022</a:t>
            </a:r>
            <a:r>
              <a:rPr lang="ru-RU" dirty="0"/>
              <a:t>_004</a:t>
            </a:r>
            <a:br>
              <a:rPr lang="ru-RU" dirty="0"/>
            </a:br>
            <a:r>
              <a:rPr lang="ru-RU" sz="2800" i="0" dirty="0"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uk-UA" dirty="0"/>
              <a:t>Безперервність та відновлення бізнесу</a:t>
            </a:r>
            <a:r>
              <a:rPr lang="ru-RU" sz="2800" i="0" dirty="0">
                <a:latin typeface="Arial"/>
                <a:ea typeface="Arial"/>
                <a:cs typeface="Arial"/>
                <a:sym typeface="Arial"/>
              </a:rPr>
              <a:t>»</a:t>
            </a:r>
            <a:endParaRPr dirty="0"/>
          </a:p>
        </p:txBody>
      </p:sp>
      <p:grpSp>
        <p:nvGrpSpPr>
          <p:cNvPr id="675" name="Google Shape;675;g13b4f0a4c1b_0_0"/>
          <p:cNvGrpSpPr/>
          <p:nvPr/>
        </p:nvGrpSpPr>
        <p:grpSpPr>
          <a:xfrm>
            <a:off x="971426" y="1518430"/>
            <a:ext cx="5244251" cy="844274"/>
            <a:chOff x="971426" y="1609870"/>
            <a:chExt cx="5244251" cy="844274"/>
          </a:xfrm>
        </p:grpSpPr>
        <p:sp>
          <p:nvSpPr>
            <p:cNvPr id="676" name="Google Shape;676;g13b4f0a4c1b_0_0"/>
            <p:cNvSpPr txBox="1"/>
            <p:nvPr/>
          </p:nvSpPr>
          <p:spPr>
            <a:xfrm>
              <a:off x="1081226" y="2146408"/>
              <a:ext cx="4978200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Arial"/>
                <a:buChar char="•"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g13b4f0a4c1b_0_0"/>
            <p:cNvSpPr txBox="1"/>
            <p:nvPr/>
          </p:nvSpPr>
          <p:spPr>
            <a:xfrm>
              <a:off x="971426" y="1609870"/>
              <a:ext cx="5088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uk-UA" sz="1600" b="0" i="0" u="none" strike="noStrike" cap="none" dirty="0">
                  <a:solidFill>
                    <a:srgbClr val="BA0C2F"/>
                  </a:solidFill>
                  <a:latin typeface="Arial"/>
                  <a:ea typeface="Arial"/>
                  <a:cs typeface="Arial"/>
                  <a:sym typeface="Arial"/>
                </a:rPr>
                <a:t>1 ЕТАП</a:t>
              </a:r>
              <a:endParaRPr sz="2000" b="0" i="0" u="none" strike="noStrike" cap="none" dirty="0">
                <a:solidFill>
                  <a:srgbClr val="BA0C2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78" name="Google Shape;678;g13b4f0a4c1b_0_0"/>
            <p:cNvCxnSpPr/>
            <p:nvPr/>
          </p:nvCxnSpPr>
          <p:spPr>
            <a:xfrm>
              <a:off x="1044577" y="2076988"/>
              <a:ext cx="5171100" cy="0"/>
            </a:xfrm>
            <a:prstGeom prst="straightConnector1">
              <a:avLst/>
            </a:pr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83" name="Google Shape;683;g13b4f0a4c1b_0_0"/>
          <p:cNvGrpSpPr/>
          <p:nvPr/>
        </p:nvGrpSpPr>
        <p:grpSpPr>
          <a:xfrm>
            <a:off x="6651214" y="1603817"/>
            <a:ext cx="5041675" cy="2768921"/>
            <a:chOff x="6674074" y="1678546"/>
            <a:chExt cx="5041675" cy="2768921"/>
          </a:xfrm>
        </p:grpSpPr>
        <p:sp>
          <p:nvSpPr>
            <p:cNvPr id="684" name="Google Shape;684;g13b4f0a4c1b_0_0"/>
            <p:cNvSpPr txBox="1"/>
            <p:nvPr/>
          </p:nvSpPr>
          <p:spPr>
            <a:xfrm>
              <a:off x="6674074" y="2139183"/>
              <a:ext cx="5041675" cy="23082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Arial"/>
                <a:buChar char="•"/>
              </a:pPr>
              <a:r>
                <a:rPr lang="ru-RU" sz="1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назва</a:t>
              </a:r>
              <a:r>
                <a: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МСП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Arial"/>
                <a:buChar char="•"/>
              </a:pPr>
              <a:r>
                <a:rPr lang="ru-RU" sz="1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к</a:t>
              </a:r>
              <a:r>
                <a: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онтактна </a:t>
              </a:r>
              <a:r>
                <a:rPr lang="ru-RU" sz="1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інформація</a:t>
              </a:r>
              <a:endPara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Arial"/>
                <a:buChar char="•"/>
              </a:pPr>
              <a:r>
                <a:rPr lang="ru-RU" sz="18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і</a:t>
              </a:r>
              <a:r>
                <a:rPr lang="ru-RU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нформація</a:t>
              </a:r>
              <a:r>
                <a:rPr lang="ru-RU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про </a:t>
              </a:r>
              <a:r>
                <a:rPr lang="ru-RU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відповідність</a:t>
              </a:r>
              <a:r>
                <a:rPr lang="ru-RU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МСП </a:t>
              </a:r>
              <a:r>
                <a:rPr lang="ru-RU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критеріям</a:t>
              </a:r>
              <a:endPara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Arial"/>
                <a:buChar char="•"/>
              </a:pPr>
              <a:r>
                <a:rPr lang="ru-RU" sz="1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опис</a:t>
              </a:r>
              <a:r>
                <a: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МСП та </a:t>
              </a:r>
              <a:r>
                <a:rPr lang="ru-RU" sz="1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його</a:t>
              </a:r>
              <a:r>
                <a: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діяльності</a:t>
              </a:r>
              <a:endPara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Arial"/>
                <a:buChar char="•"/>
              </a:pPr>
              <a:r>
                <a:rPr lang="ru-RU" sz="18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н</a:t>
              </a:r>
              <a:r>
                <a:rPr lang="ru-RU" sz="1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азва</a:t>
              </a:r>
              <a:r>
                <a: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грантової</a:t>
              </a:r>
              <a:r>
                <a: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діяльності</a:t>
              </a:r>
              <a:endPara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Arial"/>
                <a:buChar char="•"/>
              </a:pPr>
              <a:r>
                <a: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мета гранту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Arial"/>
                <a:buChar char="•"/>
              </a:pPr>
              <a:r>
                <a:rPr lang="ru-RU" sz="1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тривалість</a:t>
              </a:r>
              <a:r>
                <a: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гранту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Arial"/>
                <a:buChar char="•"/>
              </a:pPr>
              <a:r>
                <a:rPr lang="ru-RU" sz="1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бюджет (без ПДВ)</a:t>
              </a:r>
              <a:r>
                <a: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g13b4f0a4c1b_0_0"/>
            <p:cNvSpPr txBox="1"/>
            <p:nvPr/>
          </p:nvSpPr>
          <p:spPr>
            <a:xfrm>
              <a:off x="6674075" y="1678546"/>
              <a:ext cx="4893608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uk-UA" sz="1600" dirty="0">
                  <a:solidFill>
                    <a:srgbClr val="BA0C2F"/>
                  </a:solidFill>
                </a:rPr>
                <a:t>КОНЦЕПЦІЯ</a:t>
              </a:r>
              <a:endParaRPr sz="1200" b="0" i="0" u="none" strike="noStrike" cap="none" dirty="0">
                <a:solidFill>
                  <a:srgbClr val="BA0C2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86" name="Google Shape;686;g13b4f0a4c1b_0_0"/>
            <p:cNvCxnSpPr/>
            <p:nvPr/>
          </p:nvCxnSpPr>
          <p:spPr>
            <a:xfrm>
              <a:off x="6674075" y="2077735"/>
              <a:ext cx="4460700" cy="0"/>
            </a:xfrm>
            <a:prstGeom prst="straightConnector1">
              <a:avLst/>
            </a:pr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94" name="Google Shape;694;g13b4f0a4c1b_0_0"/>
          <p:cNvSpPr txBox="1">
            <a:spLocks noGrp="1"/>
          </p:cNvSpPr>
          <p:nvPr>
            <p:ph type="ftr" idx="11"/>
          </p:nvPr>
        </p:nvSpPr>
        <p:spPr>
          <a:xfrm>
            <a:off x="3841134" y="6423953"/>
            <a:ext cx="4594942" cy="214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dirty="0"/>
              <a:t>МАЙБУТНІ ГРАНТОВІ ПРОГРАМИ</a:t>
            </a:r>
            <a:endParaRPr dirty="0"/>
          </a:p>
        </p:txBody>
      </p:sp>
      <p:sp>
        <p:nvSpPr>
          <p:cNvPr id="23" name="Google Shape;328;p2">
            <a:extLst>
              <a:ext uri="{FF2B5EF4-FFF2-40B4-BE49-F238E27FC236}">
                <a16:creationId xmlns:a16="http://schemas.microsoft.com/office/drawing/2014/main" id="{7EF2758D-FDFC-C720-673B-D432817C729D}"/>
              </a:ext>
            </a:extLst>
          </p:cNvPr>
          <p:cNvSpPr txBox="1"/>
          <p:nvPr/>
        </p:nvSpPr>
        <p:spPr>
          <a:xfrm>
            <a:off x="797425" y="2013788"/>
            <a:ext cx="5683385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Clr>
                <a:srgbClr val="BA0B2E"/>
              </a:buClr>
              <a:buSzPts val="1600"/>
              <a:buFont typeface="Arial"/>
              <a:buChar char="•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концепція та бюджет, реєстраційні документи</a:t>
            </a:r>
          </a:p>
          <a:p>
            <a:pPr marL="285750" indent="-285750">
              <a:buClr>
                <a:srgbClr val="BA0B2E"/>
              </a:buClr>
              <a:buSzPts val="1600"/>
              <a:buFont typeface="Arial"/>
              <a:buChar char="•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платформа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Submittable</a:t>
            </a:r>
          </a:p>
          <a:p>
            <a:pPr marL="285750" indent="-285750">
              <a:buClr>
                <a:srgbClr val="BA0B2E"/>
              </a:buClr>
              <a:buSzPts val="1600"/>
              <a:buFont typeface="Arial"/>
              <a:buChar char="•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комітет з грантового відбору розглядає концепції</a:t>
            </a:r>
          </a:p>
          <a:p>
            <a:pPr marL="285750" indent="-285750">
              <a:buClr>
                <a:srgbClr val="BA0B2E"/>
              </a:buClr>
              <a:buSzPts val="1600"/>
              <a:buFont typeface="Arial"/>
              <a:buChar char="•"/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оцінюється можливість реалізувати, відповідність нагальним потребам приватного сектору та пріоритетним сферам технічної допомоги </a:t>
            </a:r>
            <a:endParaRPr lang="uk-UA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Clr>
                <a:srgbClr val="BA0B2E"/>
              </a:buClr>
              <a:buSzPts val="1600"/>
              <a:buFont typeface="Arial"/>
              <a:buChar char="•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концепції переглядатимуться по мірі надходження</a:t>
            </a:r>
          </a:p>
          <a:p>
            <a:pPr marL="285750" indent="-285750">
              <a:buClr>
                <a:srgbClr val="BA0B2E"/>
              </a:buClr>
              <a:buSzPts val="1600"/>
              <a:buFont typeface="Arial"/>
              <a:buChar char="•"/>
            </a:pPr>
            <a:endParaRPr lang="uk-UA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525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3b4f0a4c1b_0_0"/>
          <p:cNvSpPr txBox="1">
            <a:spLocks noGrp="1"/>
          </p:cNvSpPr>
          <p:nvPr>
            <p:ph type="title"/>
          </p:nvPr>
        </p:nvSpPr>
        <p:spPr>
          <a:xfrm>
            <a:off x="914405" y="470525"/>
            <a:ext cx="10363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SzPts val="2800"/>
              <a:buFont typeface="Arial"/>
              <a:buNone/>
            </a:pPr>
            <a:r>
              <a:rPr lang="uk-UA" dirty="0"/>
              <a:t>Річний програмний запит (РПЗ) 2022</a:t>
            </a:r>
            <a:r>
              <a:rPr lang="ru-RU" dirty="0"/>
              <a:t>_004</a:t>
            </a:r>
            <a:br>
              <a:rPr lang="ru-RU" dirty="0"/>
            </a:br>
            <a:r>
              <a:rPr lang="ru-RU" sz="2800" i="0" dirty="0"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uk-UA" dirty="0"/>
              <a:t>Безперервність та відновлення бізнесу</a:t>
            </a:r>
            <a:r>
              <a:rPr lang="ru-RU" sz="2800" i="0" dirty="0">
                <a:latin typeface="Arial"/>
                <a:ea typeface="Arial"/>
                <a:cs typeface="Arial"/>
                <a:sym typeface="Arial"/>
              </a:rPr>
              <a:t>»</a:t>
            </a:r>
            <a:endParaRPr dirty="0"/>
          </a:p>
        </p:txBody>
      </p:sp>
      <p:grpSp>
        <p:nvGrpSpPr>
          <p:cNvPr id="675" name="Google Shape;675;g13b4f0a4c1b_0_0"/>
          <p:cNvGrpSpPr/>
          <p:nvPr/>
        </p:nvGrpSpPr>
        <p:grpSpPr>
          <a:xfrm>
            <a:off x="971426" y="1518430"/>
            <a:ext cx="5244251" cy="844274"/>
            <a:chOff x="971426" y="1609870"/>
            <a:chExt cx="5244251" cy="844274"/>
          </a:xfrm>
        </p:grpSpPr>
        <p:sp>
          <p:nvSpPr>
            <p:cNvPr id="676" name="Google Shape;676;g13b4f0a4c1b_0_0"/>
            <p:cNvSpPr txBox="1"/>
            <p:nvPr/>
          </p:nvSpPr>
          <p:spPr>
            <a:xfrm>
              <a:off x="1081226" y="2146408"/>
              <a:ext cx="4978200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Arial"/>
                <a:buChar char="•"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g13b4f0a4c1b_0_0"/>
            <p:cNvSpPr txBox="1"/>
            <p:nvPr/>
          </p:nvSpPr>
          <p:spPr>
            <a:xfrm>
              <a:off x="971426" y="1609870"/>
              <a:ext cx="5088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uk-UA" sz="1600" dirty="0">
                  <a:solidFill>
                    <a:srgbClr val="BA0C2F"/>
                  </a:solidFill>
                </a:rPr>
                <a:t>2</a:t>
              </a:r>
              <a:r>
                <a:rPr lang="uk-UA" sz="1600" b="0" i="0" u="none" strike="noStrike" cap="none" dirty="0">
                  <a:solidFill>
                    <a:srgbClr val="BA0C2F"/>
                  </a:solidFill>
                  <a:latin typeface="Arial"/>
                  <a:ea typeface="Arial"/>
                  <a:cs typeface="Arial"/>
                  <a:sym typeface="Arial"/>
                </a:rPr>
                <a:t> ЕТАП</a:t>
              </a:r>
              <a:endParaRPr sz="2000" b="0" i="0" u="none" strike="noStrike" cap="none" dirty="0">
                <a:solidFill>
                  <a:srgbClr val="BA0C2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78" name="Google Shape;678;g13b4f0a4c1b_0_0"/>
            <p:cNvCxnSpPr/>
            <p:nvPr/>
          </p:nvCxnSpPr>
          <p:spPr>
            <a:xfrm>
              <a:off x="1044577" y="2076988"/>
              <a:ext cx="5171100" cy="0"/>
            </a:xfrm>
            <a:prstGeom prst="straightConnector1">
              <a:avLst/>
            </a:pr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83" name="Google Shape;683;g13b4f0a4c1b_0_0"/>
          <p:cNvGrpSpPr/>
          <p:nvPr/>
        </p:nvGrpSpPr>
        <p:grpSpPr>
          <a:xfrm>
            <a:off x="6521788" y="1603817"/>
            <a:ext cx="5171102" cy="4153915"/>
            <a:chOff x="6544648" y="1678546"/>
            <a:chExt cx="5171102" cy="4153915"/>
          </a:xfrm>
        </p:grpSpPr>
        <p:sp>
          <p:nvSpPr>
            <p:cNvPr id="684" name="Google Shape;684;g13b4f0a4c1b_0_0"/>
            <p:cNvSpPr txBox="1"/>
            <p:nvPr/>
          </p:nvSpPr>
          <p:spPr>
            <a:xfrm>
              <a:off x="6544648" y="2139183"/>
              <a:ext cx="5171102" cy="36932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Arial"/>
                <a:buChar char="•"/>
              </a:pPr>
              <a:r>
                <a:rPr lang="uk-UA" sz="1800" dirty="0">
                  <a:latin typeface="Times New Roman" panose="02020603050405020304" pitchFamily="18" charset="0"/>
                </a:rPr>
                <a:t>життєздатність та сталість технічного підходу 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Arial"/>
                <a:buChar char="•"/>
              </a:pPr>
              <a:r>
                <a:rPr lang="uk-UA" sz="1800" dirty="0">
                  <a:latin typeface="Times New Roman" panose="02020603050405020304" pitchFamily="18" charset="0"/>
                </a:rPr>
                <a:t>масштаб і вплив діяльності (імпортозаміщення, внесок в економіку, експортний потенціал)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Arial"/>
                <a:buChar char="•"/>
              </a:pPr>
              <a:r>
                <a:rPr lang="uk-UA" sz="1800" dirty="0">
                  <a:latin typeface="Times New Roman" panose="02020603050405020304" pitchFamily="18" charset="0"/>
                </a:rPr>
                <a:t>обґрунтованість витрат/бюджету та ефективність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Arial"/>
                <a:buChar char="•"/>
              </a:pPr>
              <a:r>
                <a:rPr lang="uk-UA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збережені та/або створені робочі місця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Arial"/>
                <a:buChar char="•"/>
              </a:pPr>
              <a:r>
                <a:rPr lang="uk-UA" sz="1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у</a:t>
              </a:r>
              <a:r>
                <a:rPr lang="uk-UA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правлінська спроможність та попередні результати</a:t>
              </a:r>
              <a:endParaRPr lang="uk-UA" sz="1800" dirty="0">
                <a:latin typeface="Times New Roman" panose="02020603050405020304" pitchFamily="18" charset="0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Arial"/>
                <a:buChar char="•"/>
              </a:pPr>
              <a:r>
                <a:rPr lang="uk-UA" sz="1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с</a:t>
              </a:r>
              <a:r>
                <a:rPr lang="uk-UA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талість бізнесу (сталі бізнес-процеси, фінансова сталість, продукти або послуги, що користуються попитом на ринку, інновації, потенційні ринки)</a:t>
              </a:r>
              <a:endPara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Arial"/>
                <a:buChar char="•"/>
              </a:pPr>
              <a:endPara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85" name="Google Shape;685;g13b4f0a4c1b_0_0"/>
            <p:cNvSpPr txBox="1"/>
            <p:nvPr/>
          </p:nvSpPr>
          <p:spPr>
            <a:xfrm>
              <a:off x="6674075" y="1678546"/>
              <a:ext cx="4893608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uk-UA" sz="1600" dirty="0">
                  <a:solidFill>
                    <a:srgbClr val="BA0C2F"/>
                  </a:solidFill>
                </a:rPr>
                <a:t>КРИТЕРІЇ</a:t>
              </a:r>
              <a:endParaRPr sz="1200" b="0" i="0" u="none" strike="noStrike" cap="none" dirty="0">
                <a:solidFill>
                  <a:srgbClr val="BA0C2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86" name="Google Shape;686;g13b4f0a4c1b_0_0"/>
            <p:cNvCxnSpPr/>
            <p:nvPr/>
          </p:nvCxnSpPr>
          <p:spPr>
            <a:xfrm>
              <a:off x="6674075" y="2077735"/>
              <a:ext cx="4460700" cy="0"/>
            </a:xfrm>
            <a:prstGeom prst="straightConnector1">
              <a:avLst/>
            </a:pr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94" name="Google Shape;694;g13b4f0a4c1b_0_0"/>
          <p:cNvSpPr txBox="1">
            <a:spLocks noGrp="1"/>
          </p:cNvSpPr>
          <p:nvPr>
            <p:ph type="ftr" idx="11"/>
          </p:nvPr>
        </p:nvSpPr>
        <p:spPr>
          <a:xfrm>
            <a:off x="3841134" y="6423953"/>
            <a:ext cx="4594942" cy="214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dirty="0"/>
              <a:t>МАЙБУТНІ ГРАНТОВІ ПРОГРАМИ</a:t>
            </a:r>
            <a:endParaRPr dirty="0"/>
          </a:p>
        </p:txBody>
      </p:sp>
      <p:sp>
        <p:nvSpPr>
          <p:cNvPr id="23" name="Google Shape;328;p2">
            <a:extLst>
              <a:ext uri="{FF2B5EF4-FFF2-40B4-BE49-F238E27FC236}">
                <a16:creationId xmlns:a16="http://schemas.microsoft.com/office/drawing/2014/main" id="{7EF2758D-FDFC-C720-673B-D432817C729D}"/>
              </a:ext>
            </a:extLst>
          </p:cNvPr>
          <p:cNvSpPr txBox="1"/>
          <p:nvPr/>
        </p:nvSpPr>
        <p:spPr>
          <a:xfrm>
            <a:off x="797425" y="1965963"/>
            <a:ext cx="5171101" cy="1802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Clr>
                <a:srgbClr val="BA0B2E"/>
              </a:buClr>
              <a:buSzPts val="1600"/>
              <a:buFont typeface="Arial"/>
              <a:buChar char="•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повна заявка</a:t>
            </a:r>
          </a:p>
          <a:p>
            <a:pPr marL="285750" indent="-285750">
              <a:buClr>
                <a:srgbClr val="BA0B2E"/>
              </a:buClr>
              <a:buSzPts val="1600"/>
              <a:buFont typeface="Arial"/>
              <a:buChar char="•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платформа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Submittable</a:t>
            </a:r>
            <a:endParaRPr lang="uk-UA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Clr>
                <a:srgbClr val="BA0B2E"/>
              </a:buClr>
              <a:buSzPts val="1600"/>
              <a:buFont typeface="Arial"/>
              <a:buChar char="•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відповідність критеріям для отримання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гранту</a:t>
            </a:r>
          </a:p>
          <a:p>
            <a:pPr marL="285750" indent="-285750">
              <a:buClr>
                <a:srgbClr val="BA0B2E"/>
              </a:buClr>
              <a:buSzPts val="1600"/>
              <a:buFont typeface="Arial"/>
              <a:buChar char="•"/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оцінювання н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езалежним комітетом на основі детальних критеріїв 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Clr>
                <a:srgbClr val="BA0B2E"/>
              </a:buClr>
              <a:buSzPts val="1600"/>
              <a:buFont typeface="Arial"/>
              <a:buChar char="•"/>
            </a:pPr>
            <a:endParaRPr lang="uk-UA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066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5DCEFA-238F-D209-E2BA-8C26AA053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3728" y="1485900"/>
            <a:ext cx="10363200" cy="3214454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spcAft>
                <a:spcPts val="1200"/>
              </a:spcAft>
              <a:buClr>
                <a:srgbClr val="BA0C2F"/>
              </a:buClr>
              <a:buSzPct val="100000"/>
            </a:pP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тривалість гранту - до шести місяців</a:t>
            </a:r>
          </a:p>
          <a:p>
            <a:pPr marL="285750" indent="-285750">
              <a:spcAft>
                <a:spcPts val="1200"/>
              </a:spcAft>
              <a:buClr>
                <a:srgbClr val="BA0C2F"/>
              </a:buClr>
              <a:buSzPct val="100000"/>
            </a:pP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гранти можуть узгоджуватись або бути деномінованими в гривнях чи </a:t>
            </a:r>
            <a:r>
              <a:rPr lang="uk-UA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дол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л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. США, фінансуватися та виплачуватись у гривнях</a:t>
            </a:r>
          </a:p>
          <a:p>
            <a:pPr marL="285750" indent="-285750">
              <a:spcAft>
                <a:spcPts val="1200"/>
              </a:spcAft>
              <a:buClr>
                <a:srgbClr val="BA0C2F"/>
              </a:buClr>
              <a:buSzPct val="100000"/>
            </a:pP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ип гранту буде визначено під час переговорного процесу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залежно від передбаченої діяльності та можливостей і досвіду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грантоотримувача</a:t>
            </a:r>
            <a:endParaRPr lang="uk-UA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Clr>
                <a:srgbClr val="BA0C2F"/>
              </a:buClr>
              <a:buSzPct val="100000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пріоритет 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концепціям, де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ресурси співвідносяться як мінімум 1:1</a:t>
            </a:r>
            <a:endParaRPr lang="uk-UA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Clr>
                <a:srgbClr val="BA0C2F"/>
              </a:buClr>
              <a:buSzPct val="100000"/>
            </a:pP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якщо сума гранту, більше 25 тис. </a:t>
            </a:r>
            <a:r>
              <a:rPr lang="uk-UA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долл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. США, </a:t>
            </a:r>
            <a:r>
              <a:rPr lang="uk-UA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грантоотримувач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повинен буде надати номер Унікального ідентифікатора суб’єкта (UEI) на момент присудження гранту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Clr>
                <a:srgbClr val="BA0C2F"/>
              </a:buClr>
              <a:buSzPct val="100000"/>
            </a:pP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безпека – на першому місці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Google Shape;337;p3">
            <a:extLst>
              <a:ext uri="{FF2B5EF4-FFF2-40B4-BE49-F238E27FC236}">
                <a16:creationId xmlns:a16="http://schemas.microsoft.com/office/drawing/2014/main" id="{2F095A63-3684-57B5-BE3B-A38F3C99B41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204928" y="6423933"/>
            <a:ext cx="3860800" cy="2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sz="800" b="0" i="0" u="none" strike="noStrike" cap="none" dirty="0">
                <a:latin typeface="Arial"/>
                <a:ea typeface="Arial"/>
                <a:cs typeface="Arial"/>
                <a:sym typeface="Arial"/>
              </a:rPr>
              <a:t>ГРАНТИ В ЦИФРАХ</a:t>
            </a:r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35A85C-C4D9-8359-3748-E03D52E47F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9</a:t>
            </a:fld>
            <a:endParaRPr lang="uk-U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3C3B79-7586-5C54-4354-DE2FAADE7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05" y="281963"/>
            <a:ext cx="10363200" cy="954067"/>
          </a:xfrm>
        </p:spPr>
        <p:txBody>
          <a:bodyPr/>
          <a:lstStyle/>
          <a:p>
            <a:r>
              <a:rPr lang="uk-UA" dirty="0"/>
              <a:t>Річний програмний запит (РПЗ) 2022</a:t>
            </a:r>
            <a:r>
              <a:rPr lang="ru-RU" dirty="0"/>
              <a:t>_004</a:t>
            </a:r>
            <a:br>
              <a:rPr lang="ru-RU" dirty="0"/>
            </a:br>
            <a:r>
              <a:rPr lang="ru-RU" sz="2800" i="0" dirty="0"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uk-UA" dirty="0"/>
              <a:t>Безперервність та відновлення бізнесу</a:t>
            </a:r>
            <a:r>
              <a:rPr lang="ru-RU" sz="2800" i="0" dirty="0">
                <a:latin typeface="Arial"/>
                <a:ea typeface="Arial"/>
                <a:cs typeface="Arial"/>
                <a:sym typeface="Arial"/>
              </a:rPr>
              <a:t>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5803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6.9-Template_12.7.2016">
  <a:themeElements>
    <a:clrScheme name="Custom 2">
      <a:dk1>
        <a:srgbClr val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2F6C"/>
    </a:dk2>
    <a:lt2>
      <a:srgbClr val="BA0C2F"/>
    </a:lt2>
    <a:accent1>
      <a:srgbClr val="002F6C"/>
    </a:accent1>
    <a:accent2>
      <a:srgbClr val="BA0C2F"/>
    </a:accent2>
    <a:accent3>
      <a:srgbClr val="6C6463"/>
    </a:accent3>
    <a:accent4>
      <a:srgbClr val="000000"/>
    </a:accent4>
    <a:accent5>
      <a:srgbClr val="CFCDC9"/>
    </a:accent5>
    <a:accent6>
      <a:srgbClr val="0067B9"/>
    </a:accent6>
    <a:hlink>
      <a:srgbClr val="6C6463"/>
    </a:hlink>
    <a:folHlink>
      <a:srgbClr val="CFCDC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</TotalTime>
  <Words>935</Words>
  <Application>Microsoft Office PowerPoint</Application>
  <PresentationFormat>Widescreen</PresentationFormat>
  <Paragraphs>134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Gill Sans</vt:lpstr>
      <vt:lpstr>Times New Roman</vt:lpstr>
      <vt:lpstr>Arial</vt:lpstr>
      <vt:lpstr>Calibri</vt:lpstr>
      <vt:lpstr>16.9-Template_12.7.2016</vt:lpstr>
      <vt:lpstr>ПРОГРАМА USAID «КОНКУРЕНТОСПРОМОЖНА ЕКОНОМІКА УКРАЇНИ» Грантові можливості під час війни на безперервність та відновлення бізнесу   5 серпня 2022 </vt:lpstr>
      <vt:lpstr>ПРОГРАМА USAID  «КОНКУРЕНТОСПРОМОЖНА ЕКОНОМІКА УКРАЇНИ»</vt:lpstr>
      <vt:lpstr>ЩО ПЛАНУЄМО: ПОТОЧНІ ТА МАЙБУТНІ ГРАНТОВІ ПРОГРАМИ</vt:lpstr>
      <vt:lpstr>Річний програмний запит (РПЗ) 2022_004 «Безперервність та відновлення бізнесу»</vt:lpstr>
      <vt:lpstr>Річний програмний запит (РПЗ) 2022_004 «Безперервність та відновлення бізнесу»</vt:lpstr>
      <vt:lpstr>Річний програмний запит (РПЗ) 2022_004 «Безперервність та відновлення бізнесу»</vt:lpstr>
      <vt:lpstr>Річний програмний запит (РПЗ) 2022_004 «Безперервність та відновлення бізнесу»</vt:lpstr>
      <vt:lpstr>Річний програмний запит (РПЗ) 2022_004 «Безперервність та відновлення бізнесу»</vt:lpstr>
      <vt:lpstr>Річний програмний запит (РПЗ) 2022_004 «Безперервність та відновлення бізнесу»</vt:lpstr>
      <vt:lpstr>Річний програмний запит (РПЗ) 2022_004 «Безперервність та відновлення бізнесу»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USAID «КОНКУРЕНТОСПРОМОЖНА ЕКОНОМІКА УКРАЇНИ»</dc:title>
  <dc:creator>USER</dc:creator>
  <cp:lastModifiedBy>Tetyana Pavlenko</cp:lastModifiedBy>
  <cp:revision>10</cp:revision>
  <dcterms:modified xsi:type="dcterms:W3CDTF">2022-08-05T10:09:04Z</dcterms:modified>
</cp:coreProperties>
</file>