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BC79-D0A3-48BA-BFD9-615E7296074A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F2258-8C9D-48F6-8DF5-09CDC9A348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8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F2258-8C9D-48F6-8DF5-09CDC9A348A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29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F2258-8C9D-48F6-8DF5-09CDC9A348A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62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25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86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15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25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81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0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4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43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13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22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6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72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38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7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C9AD-BFD6-449B-9BD7-9864DBACF4B1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A35375-52FE-4DA4-9F10-5F05452226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7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 тури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648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036" y="44164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 підприємств: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твердих сирів, масла;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 ягідних культур;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локації: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пасовище обладнане  пересувною доїльною установкою, електропастухом,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автопоїльними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установками для напоювання худоби;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виробництва членів сім’ї – кооперативу;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доїльний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крупнотоварного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1" y="4954346"/>
            <a:ext cx="2485053" cy="1684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1" y="2943550"/>
            <a:ext cx="2485053" cy="165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423" t="6259" r="5955" b="3703"/>
          <a:stretch/>
        </p:blipFill>
        <p:spPr>
          <a:xfrm>
            <a:off x="9274001" y="793102"/>
            <a:ext cx="2485053" cy="17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Харчова промисловість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5290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 підприємств: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ягід, горіхів, інших плодів;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 молока, виробництво масла та сиру;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 та перероблення зернових культур;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продуктів борошномельно-круп'яної промисловості;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пива;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 та консервування риби, ракоподібних і молюсків.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підприємство, що спеціалізується на вирощуванні, переробці та заморожуванні ягід та лісових продуктів, використовують також шокову заморозку IQF;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найбільших в області елеваторів;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борошномельне та круп’яне виробництво, цех фасування готової продукції;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цехи із варіння майже 10  сортів пива;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виробничо-технологічні ланки по виготовленню ікри білкової, рибних паст, пресервів з риби та морепродуктів.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12" y="162732"/>
            <a:ext cx="3283858" cy="1641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156" y="1928809"/>
            <a:ext cx="2473875" cy="1502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281" y="5078637"/>
            <a:ext cx="2362200" cy="185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354" y="3667805"/>
            <a:ext cx="250267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7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1478"/>
            <a:ext cx="8596668" cy="463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 підприємств:</a:t>
            </a:r>
          </a:p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-ресторанний бізнес;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активних видів відпочинку;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пива.</a:t>
            </a: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4-х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Карпат,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системою «Все включено»;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дерев’яні котеджі в етнічному стилі,  родинна міні пекарня;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гуцульський парк розваг для дітей та дорослих, фірмові екскурсії з дегустацією сирів власного виробництва;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рафтинг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 для різних вікових груп;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гуцульське пивоваріння за класичною давньою німецькою технологією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Остербрау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на угорському обладнанні.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11385"/>
            <a:ext cx="2545508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217" y="1874221"/>
            <a:ext cx="2623630" cy="1782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3829177"/>
            <a:ext cx="2620153" cy="146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56" y="5370181"/>
            <a:ext cx="2620099" cy="14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4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078" y="516294"/>
            <a:ext cx="8596668" cy="93928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ремесла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крафтові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50" y="1455576"/>
            <a:ext cx="8596668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діяльності:</a:t>
            </a: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трав’яних чаїв,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фітонапоїв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консервація ягід у власному соку та грибів;</a:t>
            </a: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меду;</a:t>
            </a: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 молока, виробництво масла та сиру;</a:t>
            </a: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ліжників;</a:t>
            </a: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керамічної продукції.</a:t>
            </a:r>
          </a:p>
          <a:p>
            <a:pPr marL="0" indent="0"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одне з передових підприємств з виробництва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фітонапоїв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 з виробництва Косівської мальованої кераміки, яка внесена до репрезентативного списку нематеріальної культурної спадщини людства «ЮНЕСКО»;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майже 30 сільських родин для виробництва якісних екологічно чистих молочних продуктів;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 із виробництва ліжників;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пасіка, виробництво меду та продукції з нього.</a:t>
            </a:r>
          </a:p>
          <a:p>
            <a:pPr marL="0" indent="0">
              <a:buNone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55" y="5158694"/>
            <a:ext cx="2440331" cy="1620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964" y="139135"/>
            <a:ext cx="2338583" cy="1559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619" y="1837094"/>
            <a:ext cx="2369928" cy="1522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356" y="3497894"/>
            <a:ext cx="2440331" cy="13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2555"/>
            <a:ext cx="8596668" cy="154784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підприємства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32" y="1091683"/>
            <a:ext cx="9315752" cy="57663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діяльності: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цементу, гіпсу та будівельних сумішей;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 молока, виробництво масла, сиру та інших кисломолочних продуктів;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хліба та хлібобулочних виробів, тортів і тістечок нетривалого зберігання;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ігор та іграшок.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високотехнологічний потужний комплекс виробництва будівельних матеріалів, один з найбільших виробників цементу в Україні;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 комплектуючих до автомобільної галузі, серед кінцевих замовників якого світові концерни-автовиробники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Daimler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 (автомобілі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Volkswagen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 (автомобілі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Q7 та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Volkswagen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Porsche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підприємство з виробництва хліба і хлібобулочних виробів у Івано-Франківській області;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із провідних компаній у сфері виробництва дитячих пластмасових іграшок в Україні, продукція якої експортується до Канади, США, майже усіх країн ЄС, Грузії, Азербайджану.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endParaRPr lang="uk-UA" dirty="0"/>
          </a:p>
          <a:p>
            <a:endParaRPr lang="uk-UA" b="1" dirty="0"/>
          </a:p>
        </p:txBody>
      </p:sp>
      <p:pic>
        <p:nvPicPr>
          <p:cNvPr id="3074" name="Picture 2" descr="Експерти оцінили угоду з продажу &quot;Івано-Франківськцементу&quot; в 300-400 млн  дол | Кур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10" y="89030"/>
            <a:ext cx="2346062" cy="14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ВО «Карпати» освітить вулицю Набережну"/>
          <p:cNvSpPr>
            <a:spLocks noChangeAspect="1" noChangeArrowheads="1"/>
          </p:cNvSpPr>
          <p:nvPr/>
        </p:nvSpPr>
        <p:spPr bwMode="auto">
          <a:xfrm>
            <a:off x="155574" y="-144463"/>
            <a:ext cx="1152165" cy="11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2" descr="ДП &quot;ВО &quot;Карпати&quot; | Facebook"/>
          <p:cNvSpPr>
            <a:spLocks noChangeAspect="1" noChangeArrowheads="1"/>
          </p:cNvSpPr>
          <p:nvPr/>
        </p:nvSpPr>
        <p:spPr bwMode="auto">
          <a:xfrm>
            <a:off x="82648" y="-144463"/>
            <a:ext cx="377727" cy="3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4" descr="ДП &quot;ВО &quot;Карпати&quot;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10" y="1622490"/>
            <a:ext cx="2346062" cy="1530382"/>
          </a:xfrm>
          <a:prstGeom prst="rect">
            <a:avLst/>
          </a:prstGeom>
        </p:spPr>
      </p:pic>
      <p:sp>
        <p:nvSpPr>
          <p:cNvPr id="11" name="AutoShape 16" descr="Івано-Франківський хлібокомбінат &quot;Цар хліб&quot; | Довідка для люд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710" y="3235810"/>
            <a:ext cx="2346062" cy="1644100"/>
          </a:xfrm>
          <a:prstGeom prst="rect">
            <a:avLst/>
          </a:prstGeom>
        </p:spPr>
      </p:pic>
      <p:sp>
        <p:nvSpPr>
          <p:cNvPr id="13" name="AutoShape 18" descr="Іграшка &quot;Будтехніка ТехноК&quot;, арт. 3459. Інтелк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797" y="5010150"/>
            <a:ext cx="2466975" cy="16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29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Деревообробна промисловість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898"/>
            <a:ext cx="8596668" cy="5131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діяльності: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лісопильне та стругальне виробництво;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меблів;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дверей і паркетної дошки;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дерев’яних будинків.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деревообробної галузі у виробництві пиломатеріалів (вагонка, стійка дверної коробки, рейка монтажна, блок-хауз, дошка для підлоги, стелажна дошка);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цехи з виробництва меблів середнього класу та елітних;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дереву;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дерев'яних будинків на німецькому сучасному обладнанні.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149" y="1007706"/>
            <a:ext cx="2586285" cy="1583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39" y="2848948"/>
            <a:ext cx="2586285" cy="1779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49" y="4808377"/>
            <a:ext cx="2619375" cy="1743075"/>
          </a:xfrm>
          <a:prstGeom prst="rect">
            <a:avLst/>
          </a:prstGeom>
        </p:spPr>
      </p:pic>
      <p:sp>
        <p:nvSpPr>
          <p:cNvPr id="10" name="AutoShape 4" descr="Bevzun - Меблева компанія BEVZUN представляє Вашій увазі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55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99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 промисловість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9510"/>
            <a:ext cx="8596668" cy="501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діяльності: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 різних видів одягу;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готових текстильних виробів;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 взуття;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шкіряних та хутряних виробів;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 етнічних одягу та аксесуарів.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локації: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учбово-виробниче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глухих,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4693299"/>
            <a:ext cx="2706504" cy="1655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3" y="2649894"/>
            <a:ext cx="2697608" cy="1717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3" y="489020"/>
            <a:ext cx="2706504" cy="18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інформаційних технологій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19301"/>
            <a:ext cx="8566079" cy="382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конференції на базі декількох успішних ІТ підприємств за напрямками: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грамотність;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ринку талантів, які будуть задіяні 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пропозицій щодо навчання у сфері інформаційних технологій, проведення відповідних курсів;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можливостей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релокації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бізнесу на Івано-Франківщину;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успіху підприємств даної сфери та обмін досвідом.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936" y="492919"/>
            <a:ext cx="3063606" cy="1667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516" y="2390778"/>
            <a:ext cx="2812026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936" y="4364042"/>
            <a:ext cx="3063606" cy="16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07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1449</TotalTime>
  <Words>736</Words>
  <Application>Microsoft Office PowerPoint</Application>
  <PresentationFormat>Широкоэкранный</PresentationFormat>
  <Paragraphs>102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Бізнес тури</vt:lpstr>
      <vt:lpstr>Сільськогосподарська обслуговуюча кооперація та органічне сільськогосподарське виробництво</vt:lpstr>
      <vt:lpstr>Харчова промисловість</vt:lpstr>
      <vt:lpstr>Індустрія гостинності та внутрішній туризм</vt:lpstr>
      <vt:lpstr>Локальні ремесла та крафтові виробництва</vt:lpstr>
      <vt:lpstr>Великі підприємства</vt:lpstr>
      <vt:lpstr>Деревообробна промисловість</vt:lpstr>
      <vt:lpstr>Легка промисловість </vt:lpstr>
      <vt:lpstr>Сфера інформаційних технологій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 тури</dc:title>
  <dc:creator>Dell</dc:creator>
  <cp:lastModifiedBy>Неизвестный пользователь</cp:lastModifiedBy>
  <cp:revision>25</cp:revision>
  <dcterms:created xsi:type="dcterms:W3CDTF">2022-07-18T17:43:08Z</dcterms:created>
  <dcterms:modified xsi:type="dcterms:W3CDTF">2022-07-22T09:05:59Z</dcterms:modified>
</cp:coreProperties>
</file>